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0"/>
  </p:notesMasterIdLst>
  <p:sldIdLst>
    <p:sldId id="256" r:id="rId2"/>
    <p:sldId id="310" r:id="rId3"/>
    <p:sldId id="290" r:id="rId4"/>
    <p:sldId id="316" r:id="rId5"/>
    <p:sldId id="362" r:id="rId6"/>
    <p:sldId id="361" r:id="rId7"/>
    <p:sldId id="363" r:id="rId8"/>
    <p:sldId id="258" r:id="rId9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1"/>
    </p:embeddedFont>
    <p:embeddedFont>
      <p:font typeface="Raleway" pitchFamily="2" charset="0"/>
      <p:regular r:id="rId12"/>
      <p:bold r:id="rId13"/>
      <p:italic r:id="rId14"/>
      <p:boldItalic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63238"/>
    <a:srgbClr val="FFCF98"/>
    <a:srgbClr val="232F35"/>
    <a:srgbClr val="3F666A"/>
    <a:srgbClr val="255072"/>
    <a:srgbClr val="BEC8C9"/>
    <a:srgbClr val="4E6666"/>
    <a:srgbClr val="2C4D4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AF096-EBA4-4949-8031-9A61186B09C1}" v="10" dt="2023-04-29T16:48:02.275"/>
    <p1510:client id="{B06FDE1C-CED0-42C3-BA6F-988DC5EB33A5}" v="7" dt="2023-04-29T16:54:57.239"/>
  </p1510:revLst>
</p1510:revInfo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78" autoAdjust="0"/>
  </p:normalViewPr>
  <p:slideViewPr>
    <p:cSldViewPr snapToGrid="0">
      <p:cViewPr varScale="1">
        <p:scale>
          <a:sx n="84" d="100"/>
          <a:sy n="84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대은" userId="1ba6ee5b3b796c7a" providerId="LiveId" clId="{F93EBE21-A99F-4C28-8A86-59E1F5EFC4B5}"/>
    <pc:docChg chg="undo custSel addSld delSld modSld sldOrd delMainMaster">
      <pc:chgData name="대은" userId="1ba6ee5b3b796c7a" providerId="LiveId" clId="{F93EBE21-A99F-4C28-8A86-59E1F5EFC4B5}" dt="2023-01-04T09:11:40.734" v="6315"/>
      <pc:docMkLst>
        <pc:docMk/>
      </pc:docMkLst>
      <pc:sldChg chg="addSp delSp modSp mod">
        <pc:chgData name="대은" userId="1ba6ee5b3b796c7a" providerId="LiveId" clId="{F93EBE21-A99F-4C28-8A86-59E1F5EFC4B5}" dt="2022-12-30T16:52:06.345" v="4700" actId="478"/>
        <pc:sldMkLst>
          <pc:docMk/>
          <pc:sldMk cId="0" sldId="256"/>
        </pc:sldMkLst>
        <pc:spChg chg="add mod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F93EBE21-A99F-4C28-8A86-59E1F5EFC4B5}" dt="2022-12-29T12:23:00.528" v="35" actId="20577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538" creationId="{00000000-0000-0000-0000-000000000000}"/>
          </ac:spMkLst>
        </pc:spChg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8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9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0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8"/>
        </pc:sldMkLst>
      </pc:sldChg>
      <pc:sldChg chg="addSp delSp modSp add mod ord modNotes">
        <pc:chgData name="대은" userId="1ba6ee5b3b796c7a" providerId="LiveId" clId="{F93EBE21-A99F-4C28-8A86-59E1F5EFC4B5}" dt="2022-12-30T09:29:37.570" v="1852" actId="14100"/>
        <pc:sldMkLst>
          <pc:docMk/>
          <pc:sldMk cId="3828586459" sldId="309"/>
        </pc:sldMkLst>
        <pc:spChg chg="mod">
          <ac:chgData name="대은" userId="1ba6ee5b3b796c7a" providerId="LiveId" clId="{F93EBE21-A99F-4C28-8A86-59E1F5EFC4B5}" dt="2022-12-29T12:46:00.626" v="551"/>
          <ac:spMkLst>
            <pc:docMk/>
            <pc:sldMk cId="3828586459" sldId="309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37.570" v="1852" actId="14100"/>
          <ac:spMkLst>
            <pc:docMk/>
            <pc:sldMk cId="3828586459" sldId="309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09:06:56.287" v="787" actId="478"/>
          <ac:picMkLst>
            <pc:docMk/>
            <pc:sldMk cId="3828586459" sldId="309"/>
            <ac:picMk id="1026" creationId="{B3B4C8ED-708F-11A7-8509-CA724FBCD243}"/>
          </ac:picMkLst>
        </pc:picChg>
        <pc:picChg chg="add del mod">
          <ac:chgData name="대은" userId="1ba6ee5b3b796c7a" providerId="LiveId" clId="{F93EBE21-A99F-4C28-8A86-59E1F5EFC4B5}" dt="2022-12-30T09:08:49.909" v="804" actId="478"/>
          <ac:picMkLst>
            <pc:docMk/>
            <pc:sldMk cId="3828586459" sldId="309"/>
            <ac:picMk id="1028" creationId="{0A2B88C8-54C4-06C3-CBB0-3EE6DE19ED90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0" creationId="{D36437C9-DAFA-28BD-A460-F32918E49417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2" creationId="{C3888B58-45F4-8F3A-BFD8-9C4219EF4BFE}"/>
          </ac:picMkLst>
        </pc:picChg>
      </pc:sldChg>
      <pc:sldChg chg="delSp modSp add mod ord modNotes">
        <pc:chgData name="대은" userId="1ba6ee5b3b796c7a" providerId="LiveId" clId="{F93EBE21-A99F-4C28-8A86-59E1F5EFC4B5}" dt="2022-12-30T16:52:23.022" v="4701" actId="20577"/>
        <pc:sldMkLst>
          <pc:docMk/>
          <pc:sldMk cId="1155596885" sldId="310"/>
        </pc:sldMkLst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대은" userId="1ba6ee5b3b796c7a" providerId="LiveId" clId="{F93EBE21-A99F-4C28-8A86-59E1F5EFC4B5}" dt="2022-12-30T16:52:23.022" v="4701" actId="20577"/>
          <ac:spMkLst>
            <pc:docMk/>
            <pc:sldMk cId="1155596885" sldId="310"/>
            <ac:spMk id="1037" creationId="{00000000-0000-0000-0000-000000000000}"/>
          </ac:spMkLst>
        </pc:spChg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8" creationId="{00000000-0000-0000-0000-000000000000}"/>
          </ac:spMkLst>
        </pc:spChg>
        <pc:grpChg chg="del">
          <ac:chgData name="대은" userId="1ba6ee5b3b796c7a" providerId="LiveId" clId="{F93EBE21-A99F-4C28-8A86-59E1F5EFC4B5}" dt="2022-12-30T09:24:26.478" v="1674" actId="478"/>
          <ac:grpSpMkLst>
            <pc:docMk/>
            <pc:sldMk cId="1155596885" sldId="310"/>
            <ac:grpSpMk id="1039" creationId="{00000000-0000-0000-0000-000000000000}"/>
          </ac:grpSpMkLst>
        </pc:grpChg>
        <pc:grpChg chg="del">
          <ac:chgData name="대은" userId="1ba6ee5b3b796c7a" providerId="LiveId" clId="{F93EBE21-A99F-4C28-8A86-59E1F5EFC4B5}" dt="2022-12-30T09:24:27.445" v="1675" actId="478"/>
          <ac:grpSpMkLst>
            <pc:docMk/>
            <pc:sldMk cId="1155596885" sldId="310"/>
            <ac:grpSpMk id="1052" creationId="{00000000-0000-0000-0000-000000000000}"/>
          </ac:grpSpMkLst>
        </pc:grpChg>
      </pc:sldChg>
      <pc:sldChg chg="addSp delSp modSp add mod">
        <pc:chgData name="대은" userId="1ba6ee5b3b796c7a" providerId="LiveId" clId="{F93EBE21-A99F-4C28-8A86-59E1F5EFC4B5}" dt="2022-12-30T16:53:02.716" v="4760" actId="1038"/>
        <pc:sldMkLst>
          <pc:docMk/>
          <pc:sldMk cId="399558995" sldId="311"/>
        </pc:sldMkLst>
        <pc:spChg chg="add mod">
          <ac:chgData name="대은" userId="1ba6ee5b3b796c7a" providerId="LiveId" clId="{F93EBE21-A99F-4C28-8A86-59E1F5EFC4B5}" dt="2022-12-30T16:53:02.716" v="4760" actId="1038"/>
          <ac:spMkLst>
            <pc:docMk/>
            <pc:sldMk cId="399558995" sldId="311"/>
            <ac:spMk id="11" creationId="{E54F37E3-9B35-0569-051C-C180028C4F02}"/>
          </ac:spMkLst>
        </pc:spChg>
        <pc:spChg chg="add mod">
          <ac:chgData name="대은" userId="1ba6ee5b3b796c7a" providerId="LiveId" clId="{F93EBE21-A99F-4C28-8A86-59E1F5EFC4B5}" dt="2022-12-30T15:20:36.826" v="4103"/>
          <ac:spMkLst>
            <pc:docMk/>
            <pc:sldMk cId="399558995" sldId="311"/>
            <ac:spMk id="13" creationId="{ADB21250-F9AC-20C0-D486-9FBA632F38DF}"/>
          </ac:spMkLst>
        </pc:spChg>
        <pc:spChg chg="mod">
          <ac:chgData name="대은" userId="1ba6ee5b3b796c7a" providerId="LiveId" clId="{F93EBE21-A99F-4C28-8A86-59E1F5EFC4B5}" dt="2022-12-29T12:50:39.756" v="611" actId="20577"/>
          <ac:spMkLst>
            <pc:docMk/>
            <pc:sldMk cId="399558995" sldId="31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15:05:47.322" v="3930" actId="1076"/>
          <ac:spMkLst>
            <pc:docMk/>
            <pc:sldMk cId="399558995" sldId="311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03:12.162" v="3913" actId="478"/>
          <ac:picMkLst>
            <pc:docMk/>
            <pc:sldMk cId="399558995" sldId="311"/>
            <ac:picMk id="3" creationId="{C7DD4EA8-67FD-B2D7-33AD-6E8FC9AF6F52}"/>
          </ac:picMkLst>
        </pc:picChg>
        <pc:picChg chg="add del mod">
          <ac:chgData name="대은" userId="1ba6ee5b3b796c7a" providerId="LiveId" clId="{F93EBE21-A99F-4C28-8A86-59E1F5EFC4B5}" dt="2022-12-30T15:04:03.290" v="3923" actId="478"/>
          <ac:picMkLst>
            <pc:docMk/>
            <pc:sldMk cId="399558995" sldId="311"/>
            <ac:picMk id="5" creationId="{88F043B8-A654-074C-6B96-1F581D49CCCE}"/>
          </ac:picMkLst>
        </pc:picChg>
        <pc:picChg chg="add mod">
          <ac:chgData name="대은" userId="1ba6ee5b3b796c7a" providerId="LiveId" clId="{F93EBE21-A99F-4C28-8A86-59E1F5EFC4B5}" dt="2022-12-30T15:18:33.893" v="3954" actId="1076"/>
          <ac:picMkLst>
            <pc:docMk/>
            <pc:sldMk cId="399558995" sldId="311"/>
            <ac:picMk id="7" creationId="{FEE99FC7-8A48-F65C-42CE-052C3B0EB717}"/>
          </ac:picMkLst>
        </pc:picChg>
        <pc:picChg chg="add mod">
          <ac:chgData name="대은" userId="1ba6ee5b3b796c7a" providerId="LiveId" clId="{F93EBE21-A99F-4C28-8A86-59E1F5EFC4B5}" dt="2022-12-30T15:10:14.655" v="3953" actId="1076"/>
          <ac:picMkLst>
            <pc:docMk/>
            <pc:sldMk cId="399558995" sldId="311"/>
            <ac:picMk id="9" creationId="{ECE8AE09-EA98-A785-FCD5-EB5C5E1D2B77}"/>
          </ac:picMkLst>
        </pc:picChg>
        <pc:picChg chg="add del mod">
          <ac:chgData name="대은" userId="1ba6ee5b3b796c7a" providerId="LiveId" clId="{F93EBE21-A99F-4C28-8A86-59E1F5EFC4B5}" dt="2022-12-30T15:18:43.395" v="3957" actId="478"/>
          <ac:picMkLst>
            <pc:docMk/>
            <pc:sldMk cId="399558995" sldId="311"/>
            <ac:picMk id="10" creationId="{1D03ED43-75B2-B9E2-120C-47E85303BBD7}"/>
          </ac:picMkLst>
        </pc:picChg>
        <pc:picChg chg="add mod">
          <ac:chgData name="대은" userId="1ba6ee5b3b796c7a" providerId="LiveId" clId="{F93EBE21-A99F-4C28-8A86-59E1F5EFC4B5}" dt="2022-12-30T16:53:02.716" v="4760" actId="1038"/>
          <ac:picMkLst>
            <pc:docMk/>
            <pc:sldMk cId="399558995" sldId="311"/>
            <ac:picMk id="12" creationId="{51BE1C73-CC46-E281-600B-42E53B98F2BA}"/>
          </ac:picMkLst>
        </pc:picChg>
        <pc:picChg chg="add mod">
          <ac:chgData name="대은" userId="1ba6ee5b3b796c7a" providerId="LiveId" clId="{F93EBE21-A99F-4C28-8A86-59E1F5EFC4B5}" dt="2022-12-30T15:20:26.036" v="4068" actId="1076"/>
          <ac:picMkLst>
            <pc:docMk/>
            <pc:sldMk cId="399558995" sldId="311"/>
            <ac:picMk id="14" creationId="{C8842835-E080-606B-B610-F7326262CCB9}"/>
          </ac:picMkLst>
        </pc:picChg>
        <pc:picChg chg="add del mod">
          <ac:chgData name="대은" userId="1ba6ee5b3b796c7a" providerId="LiveId" clId="{F93EBE21-A99F-4C28-8A86-59E1F5EFC4B5}" dt="2022-12-30T15:00:15.154" v="3908" actId="478"/>
          <ac:picMkLst>
            <pc:docMk/>
            <pc:sldMk cId="399558995" sldId="311"/>
            <ac:picMk id="7170" creationId="{1072A1C6-D0DE-68E8-AA14-6FD796590074}"/>
          </ac:picMkLst>
        </pc:picChg>
        <pc:picChg chg="add mod">
          <ac:chgData name="대은" userId="1ba6ee5b3b796c7a" providerId="LiveId" clId="{F93EBE21-A99F-4C28-8A86-59E1F5EFC4B5}" dt="2022-12-30T15:10:10.769" v="3951" actId="1076"/>
          <ac:picMkLst>
            <pc:docMk/>
            <pc:sldMk cId="399558995" sldId="311"/>
            <ac:picMk id="7172" creationId="{FA1AE625-800E-CD3F-9627-9832ABAA6E0D}"/>
          </ac:picMkLst>
        </pc:picChg>
        <pc:picChg chg="add mod">
          <ac:chgData name="대은" userId="1ba6ee5b3b796c7a" providerId="LiveId" clId="{F93EBE21-A99F-4C28-8A86-59E1F5EFC4B5}" dt="2022-12-30T15:10:12.171" v="3952" actId="1076"/>
          <ac:picMkLst>
            <pc:docMk/>
            <pc:sldMk cId="399558995" sldId="311"/>
            <ac:picMk id="7174" creationId="{D9B47F30-2EA5-1704-ACFB-A0D15FEEAAA4}"/>
          </ac:picMkLst>
        </pc:picChg>
      </pc:sldChg>
      <pc:sldChg chg="addSp delSp modSp add mod ord">
        <pc:chgData name="대은" userId="1ba6ee5b3b796c7a" providerId="LiveId" clId="{F93EBE21-A99F-4C28-8A86-59E1F5EFC4B5}" dt="2022-12-30T09:29:27.638" v="1850" actId="14100"/>
        <pc:sldMkLst>
          <pc:docMk/>
          <pc:sldMk cId="2628581612" sldId="312"/>
        </pc:sldMkLst>
        <pc:spChg chg="mod">
          <ac:chgData name="대은" userId="1ba6ee5b3b796c7a" providerId="LiveId" clId="{F93EBE21-A99F-4C28-8A86-59E1F5EFC4B5}" dt="2022-12-30T09:13:49.978" v="842"/>
          <ac:spMkLst>
            <pc:docMk/>
            <pc:sldMk cId="2628581612" sldId="31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27.638" v="1850" actId="14100"/>
          <ac:spMkLst>
            <pc:docMk/>
            <pc:sldMk cId="2628581612" sldId="312"/>
            <ac:spMk id="877" creationId="{00000000-0000-0000-0000-000000000000}"/>
          </ac:spMkLst>
        </pc:spChg>
        <pc:graphicFrameChg chg="add mod modGraphic">
          <ac:chgData name="대은" userId="1ba6ee5b3b796c7a" providerId="LiveId" clId="{F93EBE21-A99F-4C28-8A86-59E1F5EFC4B5}" dt="2022-12-30T09:28:16.293" v="1845" actId="404"/>
          <ac:graphicFrameMkLst>
            <pc:docMk/>
            <pc:sldMk cId="2628581612" sldId="312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09:20:08.529" v="1512" actId="478"/>
          <ac:picMkLst>
            <pc:docMk/>
            <pc:sldMk cId="2628581612" sldId="312"/>
            <ac:picMk id="4" creationId="{D0F07E3C-071D-9E3E-A104-1E0A40A8D687}"/>
          </ac:picMkLst>
        </pc:picChg>
        <pc:picChg chg="add del mod">
          <ac:chgData name="대은" userId="1ba6ee5b3b796c7a" providerId="LiveId" clId="{F93EBE21-A99F-4C28-8A86-59E1F5EFC4B5}" dt="2022-12-30T09:23:06.981" v="1656" actId="478"/>
          <ac:picMkLst>
            <pc:docMk/>
            <pc:sldMk cId="2628581612" sldId="312"/>
            <ac:picMk id="6" creationId="{F9DCE038-00AB-8001-B813-18B7CB3D70CC}"/>
          </ac:picMkLst>
        </pc:picChg>
        <pc:picChg chg="del">
          <ac:chgData name="대은" userId="1ba6ee5b3b796c7a" providerId="LiveId" clId="{F93EBE21-A99F-4C28-8A86-59E1F5EFC4B5}" dt="2022-12-30T09:14:23.651" v="844" actId="478"/>
          <ac:picMkLst>
            <pc:docMk/>
            <pc:sldMk cId="2628581612" sldId="312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09:14:21.403" v="843" actId="478"/>
          <ac:picMkLst>
            <pc:docMk/>
            <pc:sldMk cId="2628581612" sldId="312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2-12-30T12:39:13.225" v="2639" actId="14100"/>
        <pc:sldMkLst>
          <pc:docMk/>
          <pc:sldMk cId="144636280" sldId="313"/>
        </pc:sldMkLst>
        <pc:spChg chg="add del mod">
          <ac:chgData name="대은" userId="1ba6ee5b3b796c7a" providerId="LiveId" clId="{F93EBE21-A99F-4C28-8A86-59E1F5EFC4B5}" dt="2022-12-30T11:42:52.072" v="1891" actId="478"/>
          <ac:spMkLst>
            <pc:docMk/>
            <pc:sldMk cId="144636280" sldId="313"/>
            <ac:spMk id="8" creationId="{F5290BE9-CC46-67F8-6714-DDC372947BB1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9" creationId="{0110F5E4-1875-AC25-1DEF-71FC037D02DC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12" creationId="{19E96F21-07E1-F3CB-57CB-DC188C2CB2A1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13" creationId="{49AFAE1B-A67E-0E10-0884-AD1A084D5B1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4" creationId="{D6A4C081-4A96-2CA0-9462-87E38B636B56}"/>
          </ac:spMkLst>
        </pc:spChg>
        <pc:spChg chg="add del mod">
          <ac:chgData name="대은" userId="1ba6ee5b3b796c7a" providerId="LiveId" clId="{F93EBE21-A99F-4C28-8A86-59E1F5EFC4B5}" dt="2022-12-30T11:56:54.186" v="2059" actId="478"/>
          <ac:spMkLst>
            <pc:docMk/>
            <pc:sldMk cId="144636280" sldId="313"/>
            <ac:spMk id="15" creationId="{B44AA336-F410-1D48-3DC0-65A17AB96120}"/>
          </ac:spMkLst>
        </pc:spChg>
        <pc:spChg chg="add del mod">
          <ac:chgData name="대은" userId="1ba6ee5b3b796c7a" providerId="LiveId" clId="{F93EBE21-A99F-4C28-8A86-59E1F5EFC4B5}" dt="2022-12-30T12:10:35.202" v="2155" actId="478"/>
          <ac:spMkLst>
            <pc:docMk/>
            <pc:sldMk cId="144636280" sldId="313"/>
            <ac:spMk id="16" creationId="{89A80B5F-15CA-1806-ADF8-1E6AD99959C1}"/>
          </ac:spMkLst>
        </pc:spChg>
        <pc:spChg chg="add del mod">
          <ac:chgData name="대은" userId="1ba6ee5b3b796c7a" providerId="LiveId" clId="{F93EBE21-A99F-4C28-8A86-59E1F5EFC4B5}" dt="2022-12-30T12:11:02.938" v="2159" actId="478"/>
          <ac:spMkLst>
            <pc:docMk/>
            <pc:sldMk cId="144636280" sldId="313"/>
            <ac:spMk id="17" creationId="{2FF298B8-372F-EF71-374D-2B57C4019574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8" creationId="{5B5405F1-EB71-5926-4E8C-03DABE4A5278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19" creationId="{8FF103E0-F811-DBFA-97F7-B0D412F6FF4C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0" creationId="{D8BB24B8-6933-7488-1C30-07077BE517AE}"/>
          </ac:spMkLst>
        </pc:spChg>
        <pc:spChg chg="add del mod">
          <ac:chgData name="대은" userId="1ba6ee5b3b796c7a" providerId="LiveId" clId="{F93EBE21-A99F-4C28-8A86-59E1F5EFC4B5}" dt="2022-12-30T12:08:34.179" v="2133" actId="478"/>
          <ac:spMkLst>
            <pc:docMk/>
            <pc:sldMk cId="144636280" sldId="313"/>
            <ac:spMk id="21" creationId="{F69556BA-FC01-6E3F-122B-8FD8B080FE7F}"/>
          </ac:spMkLst>
        </pc:spChg>
        <pc:spChg chg="add del mod">
          <ac:chgData name="대은" userId="1ba6ee5b3b796c7a" providerId="LiveId" clId="{F93EBE21-A99F-4C28-8A86-59E1F5EFC4B5}" dt="2022-12-30T12:08:35.947" v="2134" actId="478"/>
          <ac:spMkLst>
            <pc:docMk/>
            <pc:sldMk cId="144636280" sldId="313"/>
            <ac:spMk id="22" creationId="{0D96A5D5-F7E8-E2D6-0672-841BAA220B78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3" creationId="{2CEBA2B8-5FB7-40DA-E1AC-95DDA13B7A1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4" creationId="{AD8E1970-3C7F-5033-035D-58E6413AEEFF}"/>
          </ac:spMkLst>
        </pc:spChg>
        <pc:spChg chg="add del mod">
          <ac:chgData name="대은" userId="1ba6ee5b3b796c7a" providerId="LiveId" clId="{F93EBE21-A99F-4C28-8A86-59E1F5EFC4B5}" dt="2022-12-30T12:10:25.234" v="2151" actId="478"/>
          <ac:spMkLst>
            <pc:docMk/>
            <pc:sldMk cId="144636280" sldId="313"/>
            <ac:spMk id="25" creationId="{2B0546D3-0BB4-E475-5E02-A48F1CC4C6EF}"/>
          </ac:spMkLst>
        </pc:spChg>
        <pc:spChg chg="add del mod">
          <ac:chgData name="대은" userId="1ba6ee5b3b796c7a" providerId="LiveId" clId="{F93EBE21-A99F-4C28-8A86-59E1F5EFC4B5}" dt="2022-12-30T12:10:27.428" v="2152" actId="478"/>
          <ac:spMkLst>
            <pc:docMk/>
            <pc:sldMk cId="144636280" sldId="313"/>
            <ac:spMk id="26" creationId="{14D2375D-9905-DFF5-2AD2-FEFE1024DA89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7" creationId="{C1DC228A-1B71-23EB-6335-D2199D11CCD6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8" creationId="{ACD1212A-591C-E3A6-644F-11449FE59E27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9" creationId="{6918BE58-47CF-C0CD-188B-8F2AD1DDAE3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0" creationId="{EF6A7E56-64A6-6403-6588-F4CC73BD5C7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1" creationId="{6E473098-9D84-4E99-7BF9-DD677E3C0EF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2" creationId="{BC28821B-06F6-C01B-F312-AEF864DFFD8B}"/>
          </ac:spMkLst>
        </pc:spChg>
        <pc:spChg chg="add del mod">
          <ac:chgData name="대은" userId="1ba6ee5b3b796c7a" providerId="LiveId" clId="{F93EBE21-A99F-4C28-8A86-59E1F5EFC4B5}" dt="2022-12-30T12:15:03.875" v="2233"/>
          <ac:spMkLst>
            <pc:docMk/>
            <pc:sldMk cId="144636280" sldId="313"/>
            <ac:spMk id="33" creationId="{F89A8FF5-C84E-C5A3-EB47-A7DC4E24AC3E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34" creationId="{0466C509-5689-AB67-0CC5-AF7555C453B6}"/>
          </ac:spMkLst>
        </pc:spChg>
        <pc:spChg chg="add del mod ord">
          <ac:chgData name="대은" userId="1ba6ee5b3b796c7a" providerId="LiveId" clId="{F93EBE21-A99F-4C28-8A86-59E1F5EFC4B5}" dt="2022-12-30T12:19:02.053" v="2304" actId="478"/>
          <ac:spMkLst>
            <pc:docMk/>
            <pc:sldMk cId="144636280" sldId="313"/>
            <ac:spMk id="35" creationId="{B6CEE1A9-7198-9B55-4BA8-4C5200597A4E}"/>
          </ac:spMkLst>
        </pc:spChg>
        <pc:spChg chg="add del mod">
          <ac:chgData name="대은" userId="1ba6ee5b3b796c7a" providerId="LiveId" clId="{F93EBE21-A99F-4C28-8A86-59E1F5EFC4B5}" dt="2022-12-30T12:17:30.655" v="2284" actId="478"/>
          <ac:spMkLst>
            <pc:docMk/>
            <pc:sldMk cId="144636280" sldId="313"/>
            <ac:spMk id="36" creationId="{6F631F29-DD4A-F27A-D4D4-FD8EE87A9C42}"/>
          </ac:spMkLst>
        </pc:spChg>
        <pc:spChg chg="add del mod">
          <ac:chgData name="대은" userId="1ba6ee5b3b796c7a" providerId="LiveId" clId="{F93EBE21-A99F-4C28-8A86-59E1F5EFC4B5}" dt="2022-12-30T12:17:28.423" v="2283" actId="478"/>
          <ac:spMkLst>
            <pc:docMk/>
            <pc:sldMk cId="144636280" sldId="313"/>
            <ac:spMk id="37" creationId="{C9BD475C-FD36-E48C-9DA0-91098BAC45B4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8" creationId="{3AB924FC-8B16-E3D5-E86D-428B08ABB72F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9" creationId="{73D5861C-8507-D96D-9A2B-89684FED24B6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0" creationId="{3E4E97BC-3D04-B50B-ED1A-4B86C2B553F6}"/>
          </ac:spMkLst>
        </pc:spChg>
        <pc:spChg chg="add mod or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1" creationId="{57C4CC23-8CF1-9CA4-C407-D0EAC9614CF4}"/>
          </ac:spMkLst>
        </pc:spChg>
        <pc:spChg chg="add mod">
          <ac:chgData name="대은" userId="1ba6ee5b3b796c7a" providerId="LiveId" clId="{F93EBE21-A99F-4C28-8A86-59E1F5EFC4B5}" dt="2022-12-30T12:38:04.071" v="2625" actId="1036"/>
          <ac:spMkLst>
            <pc:docMk/>
            <pc:sldMk cId="144636280" sldId="313"/>
            <ac:spMk id="42" creationId="{01A7C8B2-B795-9662-EA4A-316513AA63F4}"/>
          </ac:spMkLst>
        </pc:spChg>
        <pc:spChg chg="add del mod">
          <ac:chgData name="대은" userId="1ba6ee5b3b796c7a" providerId="LiveId" clId="{F93EBE21-A99F-4C28-8A86-59E1F5EFC4B5}" dt="2022-12-30T12:23:28.935" v="2348" actId="478"/>
          <ac:spMkLst>
            <pc:docMk/>
            <pc:sldMk cId="144636280" sldId="313"/>
            <ac:spMk id="45" creationId="{3B840BBB-F8CE-153D-BC68-9017CB89235D}"/>
          </ac:spMkLst>
        </pc:spChg>
        <pc:spChg chg="add del mod">
          <ac:chgData name="대은" userId="1ba6ee5b3b796c7a" providerId="LiveId" clId="{F93EBE21-A99F-4C28-8A86-59E1F5EFC4B5}" dt="2022-12-30T12:23:39.289" v="2351" actId="478"/>
          <ac:spMkLst>
            <pc:docMk/>
            <pc:sldMk cId="144636280" sldId="313"/>
            <ac:spMk id="46" creationId="{7A1EA299-B52D-9765-9C2A-E0C7AFD818E5}"/>
          </ac:spMkLst>
        </pc:spChg>
        <pc:spChg chg="add del mod">
          <ac:chgData name="대은" userId="1ba6ee5b3b796c7a" providerId="LiveId" clId="{F93EBE21-A99F-4C28-8A86-59E1F5EFC4B5}" dt="2022-12-30T12:23:57.715" v="2356" actId="478"/>
          <ac:spMkLst>
            <pc:docMk/>
            <pc:sldMk cId="144636280" sldId="313"/>
            <ac:spMk id="47" creationId="{086ED6DF-01D2-973C-05CC-EECA015FE7BB}"/>
          </ac:spMkLst>
        </pc:spChg>
        <pc:spChg chg="add mod">
          <ac:chgData name="대은" userId="1ba6ee5b3b796c7a" providerId="LiveId" clId="{F93EBE21-A99F-4C28-8A86-59E1F5EFC4B5}" dt="2022-12-30T12:37:57.222" v="2617" actId="1036"/>
          <ac:spMkLst>
            <pc:docMk/>
            <pc:sldMk cId="144636280" sldId="313"/>
            <ac:spMk id="48" creationId="{0C4EC9D4-B5EC-1126-B787-FFC8B178FBB0}"/>
          </ac:spMkLst>
        </pc:spChg>
        <pc:spChg chg="add mod">
          <ac:chgData name="대은" userId="1ba6ee5b3b796c7a" providerId="LiveId" clId="{F93EBE21-A99F-4C28-8A86-59E1F5EFC4B5}" dt="2022-12-30T12:37:41.071" v="2608" actId="1076"/>
          <ac:spMkLst>
            <pc:docMk/>
            <pc:sldMk cId="144636280" sldId="313"/>
            <ac:spMk id="49" creationId="{3F3ECD40-1E01-64D0-4D4E-F21A082DDB44}"/>
          </ac:spMkLst>
        </pc:spChg>
        <pc:spChg chg="add mod">
          <ac:chgData name="대은" userId="1ba6ee5b3b796c7a" providerId="LiveId" clId="{F93EBE21-A99F-4C28-8A86-59E1F5EFC4B5}" dt="2022-12-30T12:37:45.278" v="2609" actId="1076"/>
          <ac:spMkLst>
            <pc:docMk/>
            <pc:sldMk cId="144636280" sldId="313"/>
            <ac:spMk id="50" creationId="{8A317AF1-58B0-8569-85E0-E9B78C0CCE82}"/>
          </ac:spMkLst>
        </pc:spChg>
        <pc:spChg chg="add del mod ord">
          <ac:chgData name="대은" userId="1ba6ee5b3b796c7a" providerId="LiveId" clId="{F93EBE21-A99F-4C28-8A86-59E1F5EFC4B5}" dt="2022-12-30T12:38:48.784" v="2631" actId="478"/>
          <ac:spMkLst>
            <pc:docMk/>
            <pc:sldMk cId="144636280" sldId="313"/>
            <ac:spMk id="51" creationId="{63B70B70-87BB-EC86-12D4-863FA405AE51}"/>
          </ac:spMkLst>
        </pc:spChg>
        <pc:spChg chg="mod">
          <ac:chgData name="대은" userId="1ba6ee5b3b796c7a" providerId="LiveId" clId="{F93EBE21-A99F-4C28-8A86-59E1F5EFC4B5}" dt="2022-12-30T12:39:13.225" v="2639" actId="14100"/>
          <ac:spMkLst>
            <pc:docMk/>
            <pc:sldMk cId="144636280" sldId="313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2-12-30T11:42:50.711" v="1890" actId="478"/>
          <ac:spMkLst>
            <pc:docMk/>
            <pc:sldMk cId="144636280" sldId="313"/>
            <ac:spMk id="877" creationId="{00000000-0000-0000-0000-000000000000}"/>
          </ac:spMkLst>
        </pc:spChg>
        <pc:graphicFrameChg chg="del modGraphic">
          <ac:chgData name="대은" userId="1ba6ee5b3b796c7a" providerId="LiveId" clId="{F93EBE21-A99F-4C28-8A86-59E1F5EFC4B5}" dt="2022-12-30T11:42:56.334" v="1893" actId="478"/>
          <ac:graphicFrameMkLst>
            <pc:docMk/>
            <pc:sldMk cId="144636280" sldId="313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11:37:20.814" v="1881" actId="478"/>
          <ac:picMkLst>
            <pc:docMk/>
            <pc:sldMk cId="144636280" sldId="313"/>
            <ac:picMk id="4" creationId="{7B580DD1-1728-9F44-DCF8-213E14043CD5}"/>
          </ac:picMkLst>
        </pc:picChg>
        <pc:picChg chg="add del mod">
          <ac:chgData name="대은" userId="1ba6ee5b3b796c7a" providerId="LiveId" clId="{F93EBE21-A99F-4C28-8A86-59E1F5EFC4B5}" dt="2022-12-30T11:50:34.503" v="1898" actId="478"/>
          <ac:picMkLst>
            <pc:docMk/>
            <pc:sldMk cId="144636280" sldId="313"/>
            <ac:picMk id="6" creationId="{EB18ABDC-3B9B-7EF0-93DD-E73D6107A490}"/>
          </ac:picMkLst>
        </pc:picChg>
        <pc:picChg chg="add del mod">
          <ac:chgData name="대은" userId="1ba6ee5b3b796c7a" providerId="LiveId" clId="{F93EBE21-A99F-4C28-8A86-59E1F5EFC4B5}" dt="2022-12-30T12:38:45.260" v="2629" actId="478"/>
          <ac:picMkLst>
            <pc:docMk/>
            <pc:sldMk cId="144636280" sldId="313"/>
            <ac:picMk id="11" creationId="{E21B9773-8653-6E85-B565-7C27F62BD08E}"/>
          </ac:picMkLst>
        </pc:picChg>
        <pc:cxnChg chg="add del">
          <ac:chgData name="대은" userId="1ba6ee5b3b796c7a" providerId="LiveId" clId="{F93EBE21-A99F-4C28-8A86-59E1F5EFC4B5}" dt="2022-12-30T12:22:56.098" v="2342" actId="478"/>
          <ac:cxnSpMkLst>
            <pc:docMk/>
            <pc:sldMk cId="144636280" sldId="313"/>
            <ac:cxnSpMk id="44" creationId="{5375517F-B218-53F0-84DB-B7361784097F}"/>
          </ac:cxnSpMkLst>
        </pc:cxnChg>
        <pc:cxnChg chg="add mod">
          <ac:chgData name="대은" userId="1ba6ee5b3b796c7a" providerId="LiveId" clId="{F93EBE21-A99F-4C28-8A86-59E1F5EFC4B5}" dt="2022-12-30T12:38:04.071" v="2625" actId="1036"/>
          <ac:cxnSpMkLst>
            <pc:docMk/>
            <pc:sldMk cId="144636280" sldId="313"/>
            <ac:cxnSpMk id="53" creationId="{D86D8063-2A75-0F7E-F736-D846F8CBF16D}"/>
          </ac:cxnSpMkLst>
        </pc:cxnChg>
        <pc:cxnChg chg="add mod">
          <ac:chgData name="대은" userId="1ba6ee5b3b796c7a" providerId="LiveId" clId="{F93EBE21-A99F-4C28-8A86-59E1F5EFC4B5}" dt="2022-12-30T12:37:57.222" v="2617" actId="1036"/>
          <ac:cxnSpMkLst>
            <pc:docMk/>
            <pc:sldMk cId="144636280" sldId="313"/>
            <ac:cxnSpMk id="57" creationId="{E7B95C7C-2EE9-BDA8-D198-54BED739B925}"/>
          </ac:cxnSpMkLst>
        </pc:cxnChg>
        <pc:cxnChg chg="add mod">
          <ac:chgData name="대은" userId="1ba6ee5b3b796c7a" providerId="LiveId" clId="{F93EBE21-A99F-4C28-8A86-59E1F5EFC4B5}" dt="2022-12-30T12:37:45.278" v="2609" actId="1076"/>
          <ac:cxnSpMkLst>
            <pc:docMk/>
            <pc:sldMk cId="144636280" sldId="313"/>
            <ac:cxnSpMk id="60" creationId="{E71318B7-70C1-4D66-916D-6BBAB7FED61E}"/>
          </ac:cxnSpMkLst>
        </pc:cxnChg>
        <pc:cxnChg chg="add mod">
          <ac:chgData name="대은" userId="1ba6ee5b3b796c7a" providerId="LiveId" clId="{F93EBE21-A99F-4C28-8A86-59E1F5EFC4B5}" dt="2022-12-30T12:37:41.071" v="2608" actId="1076"/>
          <ac:cxnSpMkLst>
            <pc:docMk/>
            <pc:sldMk cId="144636280" sldId="313"/>
            <ac:cxnSpMk id="63" creationId="{5C408A62-8EEF-FDB8-9DD1-E83818BC1EE1}"/>
          </ac:cxnSpMkLst>
        </pc:cxnChg>
      </pc:sldChg>
      <pc:sldChg chg="addSp delSp modSp add mod">
        <pc:chgData name="대은" userId="1ba6ee5b3b796c7a" providerId="LiveId" clId="{F93EBE21-A99F-4C28-8A86-59E1F5EFC4B5}" dt="2022-12-30T12:51:08.008" v="3130" actId="478"/>
        <pc:sldMkLst>
          <pc:docMk/>
          <pc:sldMk cId="3479440095" sldId="314"/>
        </pc:sldMkLst>
        <pc:spChg chg="mod">
          <ac:chgData name="대은" userId="1ba6ee5b3b796c7a" providerId="LiveId" clId="{F93EBE21-A99F-4C28-8A86-59E1F5EFC4B5}" dt="2022-12-30T12:41:23.015" v="2676"/>
          <ac:spMkLst>
            <pc:docMk/>
            <pc:sldMk cId="3479440095" sldId="314"/>
            <ac:spMk id="876" creationId="{00000000-0000-0000-0000-000000000000}"/>
          </ac:spMkLst>
        </pc:spChg>
        <pc:spChg chg="mod ord">
          <ac:chgData name="대은" userId="1ba6ee5b3b796c7a" providerId="LiveId" clId="{F93EBE21-A99F-4C28-8A86-59E1F5EFC4B5}" dt="2022-12-30T12:50:58.961" v="3128"/>
          <ac:spMkLst>
            <pc:docMk/>
            <pc:sldMk cId="3479440095" sldId="314"/>
            <ac:spMk id="877" creationId="{00000000-0000-0000-0000-000000000000}"/>
          </ac:spMkLst>
        </pc:spChg>
        <pc:graphicFrameChg chg="add mod">
          <ac:chgData name="대은" userId="1ba6ee5b3b796c7a" providerId="LiveId" clId="{F93EBE21-A99F-4C28-8A86-59E1F5EFC4B5}" dt="2022-12-30T12:48:13.797" v="3053"/>
          <ac:graphicFrameMkLst>
            <pc:docMk/>
            <pc:sldMk cId="3479440095" sldId="314"/>
            <ac:graphicFrameMk id="4" creationId="{766CDBAB-F0FB-40C4-ACFE-AAEDD54AA4DC}"/>
          </ac:graphicFrameMkLst>
        </pc:graphicFrameChg>
        <pc:picChg chg="add del mod ord">
          <ac:chgData name="대은" userId="1ba6ee5b3b796c7a" providerId="LiveId" clId="{F93EBE21-A99F-4C28-8A86-59E1F5EFC4B5}" dt="2022-12-30T12:51:08.008" v="3130" actId="478"/>
          <ac:picMkLst>
            <pc:docMk/>
            <pc:sldMk cId="3479440095" sldId="314"/>
            <ac:picMk id="3" creationId="{269E3C06-2313-FC16-F532-01C1303A4A9B}"/>
          </ac:picMkLst>
        </pc:picChg>
      </pc:sldChg>
      <pc:sldChg chg="addSp delSp modSp add del mod">
        <pc:chgData name="대은" userId="1ba6ee5b3b796c7a" providerId="LiveId" clId="{F93EBE21-A99F-4C28-8A86-59E1F5EFC4B5}" dt="2022-12-30T15:31:10.923" v="4142" actId="47"/>
        <pc:sldMkLst>
          <pc:docMk/>
          <pc:sldMk cId="2581053755" sldId="315"/>
        </pc:sldMkLst>
        <pc:spChg chg="add del mod">
          <ac:chgData name="대은" userId="1ba6ee5b3b796c7a" providerId="LiveId" clId="{F93EBE21-A99F-4C28-8A86-59E1F5EFC4B5}" dt="2022-12-30T15:23:40.348" v="4105"/>
          <ac:spMkLst>
            <pc:docMk/>
            <pc:sldMk cId="2581053755" sldId="315"/>
            <ac:spMk id="2" creationId="{23D72F38-EB23-764A-2712-E950699F0648}"/>
          </ac:spMkLst>
        </pc:spChg>
        <pc:spChg chg="mod">
          <ac:chgData name="대은" userId="1ba6ee5b3b796c7a" providerId="LiveId" clId="{F93EBE21-A99F-4C28-8A86-59E1F5EFC4B5}" dt="2022-12-30T14:39:40.799" v="3685" actId="255"/>
          <ac:spMkLst>
            <pc:docMk/>
            <pc:sldMk cId="2581053755" sldId="315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23:40.348" v="4105"/>
          <ac:picMkLst>
            <pc:docMk/>
            <pc:sldMk cId="2581053755" sldId="315"/>
            <ac:picMk id="3" creationId="{E5DBA8E8-1C71-8DB6-94E2-7BBBF067F89A}"/>
          </ac:picMkLst>
        </pc:picChg>
      </pc:sldChg>
      <pc:sldChg chg="addSp delSp modSp add mod">
        <pc:chgData name="대은" userId="1ba6ee5b3b796c7a" providerId="LiveId" clId="{F93EBE21-A99F-4C28-8A86-59E1F5EFC4B5}" dt="2022-12-30T14:55:57.681" v="3899" actId="1076"/>
        <pc:sldMkLst>
          <pc:docMk/>
          <pc:sldMk cId="2553416535" sldId="316"/>
        </pc:sldMkLst>
        <pc:spChg chg="add del mod">
          <ac:chgData name="대은" userId="1ba6ee5b3b796c7a" providerId="LiveId" clId="{F93EBE21-A99F-4C28-8A86-59E1F5EFC4B5}" dt="2022-12-30T14:50:51.786" v="3830"/>
          <ac:spMkLst>
            <pc:docMk/>
            <pc:sldMk cId="2553416535" sldId="316"/>
            <ac:spMk id="2" creationId="{77D7FB88-E651-AB82-F5B1-65954C97A81E}"/>
          </ac:spMkLst>
        </pc:spChg>
        <pc:spChg chg="add mod">
          <ac:chgData name="대은" userId="1ba6ee5b3b796c7a" providerId="LiveId" clId="{F93EBE21-A99F-4C28-8A86-59E1F5EFC4B5}" dt="2022-12-30T14:55:31.321" v="3885" actId="1076"/>
          <ac:spMkLst>
            <pc:docMk/>
            <pc:sldMk cId="2553416535" sldId="316"/>
            <ac:spMk id="3" creationId="{DC94AE55-595A-2669-221A-5AA839EE261D}"/>
          </ac:spMkLst>
        </pc:spChg>
        <pc:spChg chg="add mod">
          <ac:chgData name="대은" userId="1ba6ee5b3b796c7a" providerId="LiveId" clId="{F93EBE21-A99F-4C28-8A86-59E1F5EFC4B5}" dt="2022-12-30T14:55:27.556" v="3884" actId="1076"/>
          <ac:spMkLst>
            <pc:docMk/>
            <pc:sldMk cId="2553416535" sldId="316"/>
            <ac:spMk id="6" creationId="{F1014524-1EAD-D447-C1C4-3AFD4A7161DF}"/>
          </ac:spMkLst>
        </pc:spChg>
        <pc:spChg chg="add mod">
          <ac:chgData name="대은" userId="1ba6ee5b3b796c7a" providerId="LiveId" clId="{F93EBE21-A99F-4C28-8A86-59E1F5EFC4B5}" dt="2022-12-30T14:55:19.236" v="3882" actId="1076"/>
          <ac:spMkLst>
            <pc:docMk/>
            <pc:sldMk cId="2553416535" sldId="316"/>
            <ac:spMk id="7" creationId="{FB322EEE-1D69-B3CB-D15B-6C2B0572AAE4}"/>
          </ac:spMkLst>
        </pc:spChg>
        <pc:spChg chg="add mod">
          <ac:chgData name="대은" userId="1ba6ee5b3b796c7a" providerId="LiveId" clId="{F93EBE21-A99F-4C28-8A86-59E1F5EFC4B5}" dt="2022-12-30T14:55:57.681" v="3899" actId="1076"/>
          <ac:spMkLst>
            <pc:docMk/>
            <pc:sldMk cId="2553416535" sldId="316"/>
            <ac:spMk id="8" creationId="{74DD431E-AE2E-0B44-7502-12409F3A3BE0}"/>
          </ac:spMkLst>
        </pc:spChg>
        <pc:spChg chg="mod">
          <ac:chgData name="대은" userId="1ba6ee5b3b796c7a" providerId="LiveId" clId="{F93EBE21-A99F-4C28-8A86-59E1F5EFC4B5}" dt="2022-12-30T14:43:44.569" v="3777" actId="6549"/>
          <ac:spMkLst>
            <pc:docMk/>
            <pc:sldMk cId="2553416535" sldId="316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4:51:28.760" v="3837" actId="478"/>
          <ac:picMkLst>
            <pc:docMk/>
            <pc:sldMk cId="2553416535" sldId="316"/>
            <ac:picMk id="5" creationId="{2D2C804C-428B-5621-3BAB-84DCC0B3D932}"/>
          </ac:picMkLst>
        </pc:picChg>
        <pc:picChg chg="del">
          <ac:chgData name="대은" userId="1ba6ee5b3b796c7a" providerId="LiveId" clId="{F93EBE21-A99F-4C28-8A86-59E1F5EFC4B5}" dt="2022-12-30T14:43:48.710" v="3779" actId="478"/>
          <ac:picMkLst>
            <pc:docMk/>
            <pc:sldMk cId="2553416535" sldId="316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4:43:48.118" v="3778" actId="478"/>
          <ac:picMkLst>
            <pc:docMk/>
            <pc:sldMk cId="2553416535" sldId="316"/>
            <ac:picMk id="1032" creationId="{C3888B58-45F4-8F3A-BFD8-9C4219EF4BFE}"/>
          </ac:picMkLst>
        </pc:picChg>
        <pc:picChg chg="add del mod">
          <ac:chgData name="대은" userId="1ba6ee5b3b796c7a" providerId="LiveId" clId="{F93EBE21-A99F-4C28-8A86-59E1F5EFC4B5}" dt="2022-12-30T14:44:05.294" v="3784" actId="478"/>
          <ac:picMkLst>
            <pc:docMk/>
            <pc:sldMk cId="2553416535" sldId="316"/>
            <ac:picMk id="2050" creationId="{7E73B396-CA8E-FA71-C27E-DF5F2EE0AB38}"/>
          </ac:picMkLst>
        </pc:picChg>
        <pc:picChg chg="add mod">
          <ac:chgData name="대은" userId="1ba6ee5b3b796c7a" providerId="LiveId" clId="{F93EBE21-A99F-4C28-8A86-59E1F5EFC4B5}" dt="2022-12-30T14:50:38.457" v="3822" actId="1076"/>
          <ac:picMkLst>
            <pc:docMk/>
            <pc:sldMk cId="2553416535" sldId="316"/>
            <ac:picMk id="2052" creationId="{BBE78BDE-0C04-15AA-6091-B43F504D50B4}"/>
          </ac:picMkLst>
        </pc:picChg>
        <pc:picChg chg="add mod">
          <ac:chgData name="대은" userId="1ba6ee5b3b796c7a" providerId="LiveId" clId="{F93EBE21-A99F-4C28-8A86-59E1F5EFC4B5}" dt="2022-12-30T14:55:22.457" v="3883" actId="1076"/>
          <ac:picMkLst>
            <pc:docMk/>
            <pc:sldMk cId="2553416535" sldId="316"/>
            <ac:picMk id="2054" creationId="{5EEC198C-ED7A-8E60-2E21-9C09947299F7}"/>
          </ac:picMkLst>
        </pc:picChg>
        <pc:picChg chg="add del">
          <ac:chgData name="대은" userId="1ba6ee5b3b796c7a" providerId="LiveId" clId="{F93EBE21-A99F-4C28-8A86-59E1F5EFC4B5}" dt="2022-12-30T14:47:22.292" v="3797"/>
          <ac:picMkLst>
            <pc:docMk/>
            <pc:sldMk cId="2553416535" sldId="316"/>
            <ac:picMk id="2056" creationId="{7E1120DA-C519-0226-C500-7154CF05F532}"/>
          </ac:picMkLst>
        </pc:picChg>
        <pc:picChg chg="add mod">
          <ac:chgData name="대은" userId="1ba6ee5b3b796c7a" providerId="LiveId" clId="{F93EBE21-A99F-4C28-8A86-59E1F5EFC4B5}" dt="2022-12-30T14:50:41.062" v="3824" actId="1076"/>
          <ac:picMkLst>
            <pc:docMk/>
            <pc:sldMk cId="2553416535" sldId="316"/>
            <ac:picMk id="2058" creationId="{BD015314-B468-46AF-9247-BD5D2F0F1634}"/>
          </ac:picMkLst>
        </pc:picChg>
        <pc:picChg chg="add mod">
          <ac:chgData name="대은" userId="1ba6ee5b3b796c7a" providerId="LiveId" clId="{F93EBE21-A99F-4C28-8A86-59E1F5EFC4B5}" dt="2022-12-30T14:50:42.681" v="3826" actId="1076"/>
          <ac:picMkLst>
            <pc:docMk/>
            <pc:sldMk cId="2553416535" sldId="316"/>
            <ac:picMk id="2060" creationId="{D22ECD57-D480-A561-61AE-B029EDA44E71}"/>
          </ac:picMkLst>
        </pc:picChg>
      </pc:sldChg>
      <pc:sldChg chg="addSp delSp modSp add">
        <pc:chgData name="대은" userId="1ba6ee5b3b796c7a" providerId="LiveId" clId="{F93EBE21-A99F-4C28-8A86-59E1F5EFC4B5}" dt="2022-12-30T15:30:30.887" v="4141" actId="1076"/>
        <pc:sldMkLst>
          <pc:docMk/>
          <pc:sldMk cId="3575778056" sldId="317"/>
        </pc:sldMkLst>
        <pc:picChg chg="add del mod">
          <ac:chgData name="대은" userId="1ba6ee5b3b796c7a" providerId="LiveId" clId="{F93EBE21-A99F-4C28-8A86-59E1F5EFC4B5}" dt="2022-12-30T15:28:24.419" v="4117" actId="478"/>
          <ac:picMkLst>
            <pc:docMk/>
            <pc:sldMk cId="3575778056" sldId="317"/>
            <ac:picMk id="9218" creationId="{8709ECC0-9403-BDE5-4785-37D287564123}"/>
          </ac:picMkLst>
        </pc:picChg>
        <pc:picChg chg="add del mod">
          <ac:chgData name="대은" userId="1ba6ee5b3b796c7a" providerId="LiveId" clId="{F93EBE21-A99F-4C28-8A86-59E1F5EFC4B5}" dt="2022-12-30T15:28:22.576" v="4115"/>
          <ac:picMkLst>
            <pc:docMk/>
            <pc:sldMk cId="3575778056" sldId="317"/>
            <ac:picMk id="9220" creationId="{A1B367E6-3036-D08C-7A5D-7C6AD201F4A7}"/>
          </ac:picMkLst>
        </pc:picChg>
        <pc:picChg chg="add del mod">
          <ac:chgData name="대은" userId="1ba6ee5b3b796c7a" providerId="LiveId" clId="{F93EBE21-A99F-4C28-8A86-59E1F5EFC4B5}" dt="2022-12-30T15:29:23.264" v="4130" actId="478"/>
          <ac:picMkLst>
            <pc:docMk/>
            <pc:sldMk cId="3575778056" sldId="317"/>
            <ac:picMk id="9222" creationId="{F0644424-4529-DA09-8489-F69B34F3B909}"/>
          </ac:picMkLst>
        </pc:picChg>
        <pc:picChg chg="add mod">
          <ac:chgData name="대은" userId="1ba6ee5b3b796c7a" providerId="LiveId" clId="{F93EBE21-A99F-4C28-8A86-59E1F5EFC4B5}" dt="2022-12-30T15:30:30.887" v="4141" actId="1076"/>
          <ac:picMkLst>
            <pc:docMk/>
            <pc:sldMk cId="3575778056" sldId="317"/>
            <ac:picMk id="9224" creationId="{183853A8-2390-4F22-6EB6-585F0CB6CFF6}"/>
          </ac:picMkLst>
        </pc:picChg>
      </pc:sldChg>
      <pc:sldChg chg="delSp modSp add mod">
        <pc:chgData name="대은" userId="1ba6ee5b3b796c7a" providerId="LiveId" clId="{F93EBE21-A99F-4C28-8A86-59E1F5EFC4B5}" dt="2022-12-30T16:03:51.009" v="4699" actId="20577"/>
        <pc:sldMkLst>
          <pc:docMk/>
          <pc:sldMk cId="1202158695" sldId="318"/>
        </pc:sldMkLst>
        <pc:spChg chg="mod">
          <ac:chgData name="대은" userId="1ba6ee5b3b796c7a" providerId="LiveId" clId="{F93EBE21-A99F-4C28-8A86-59E1F5EFC4B5}" dt="2022-12-30T16:03:51.009" v="4699" actId="20577"/>
          <ac:spMkLst>
            <pc:docMk/>
            <pc:sldMk cId="1202158695" sldId="318"/>
            <ac:spMk id="877" creationId="{00000000-0000-0000-0000-000000000000}"/>
          </ac:spMkLst>
        </pc:spChg>
        <pc:graphicFrameChg chg="del">
          <ac:chgData name="대은" userId="1ba6ee5b3b796c7a" providerId="LiveId" clId="{F93EBE21-A99F-4C28-8A86-59E1F5EFC4B5}" dt="2022-12-30T15:56:51.343" v="4143" actId="478"/>
          <ac:graphicFrameMkLst>
            <pc:docMk/>
            <pc:sldMk cId="1202158695" sldId="318"/>
            <ac:graphicFrameMk id="4" creationId="{766CDBAB-F0FB-40C4-ACFE-AAEDD54AA4DC}"/>
          </ac:graphicFrameMkLst>
        </pc:graphicFrameChg>
      </pc:sldChg>
      <pc:sldChg chg="addSp delSp modSp add mod ord modShow">
        <pc:chgData name="대은" userId="1ba6ee5b3b796c7a" providerId="LiveId" clId="{F93EBE21-A99F-4C28-8A86-59E1F5EFC4B5}" dt="2023-01-04T08:02:09.701" v="5342" actId="729"/>
        <pc:sldMkLst>
          <pc:docMk/>
          <pc:sldMk cId="3482935118" sldId="319"/>
        </pc:sldMkLst>
        <pc:spChg chg="add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2" creationId="{4C67A057-EB79-B59A-CA95-3B36E70EEB0D}"/>
          </ac:spMkLst>
        </pc:spChg>
        <pc:spChg chg="add mod ord">
          <ac:chgData name="대은" userId="1ba6ee5b3b796c7a" providerId="LiveId" clId="{F93EBE21-A99F-4C28-8A86-59E1F5EFC4B5}" dt="2022-12-30T17:08:31.348" v="4993" actId="14100"/>
          <ac:spMkLst>
            <pc:docMk/>
            <pc:sldMk cId="3482935118" sldId="319"/>
            <ac:spMk id="3" creationId="{CB0FD7C5-39CD-8FC9-3C18-837FE57F4987}"/>
          </ac:spMkLst>
        </pc:spChg>
        <pc:spChg chg="add del mod">
          <ac:chgData name="대은" userId="1ba6ee5b3b796c7a" providerId="LiveId" clId="{F93EBE21-A99F-4C28-8A86-59E1F5EFC4B5}" dt="2022-12-30T17:11:14.602" v="5010"/>
          <ac:spMkLst>
            <pc:docMk/>
            <pc:sldMk cId="3482935118" sldId="319"/>
            <ac:spMk id="12" creationId="{FC7DA1F3-63F6-1A50-AB4B-64A8159F320E}"/>
          </ac:spMkLst>
        </pc:spChg>
        <pc:spChg chg="add mod">
          <ac:chgData name="대은" userId="1ba6ee5b3b796c7a" providerId="LiveId" clId="{F93EBE21-A99F-4C28-8A86-59E1F5EFC4B5}" dt="2022-12-30T17:12:48.152" v="5106" actId="14100"/>
          <ac:spMkLst>
            <pc:docMk/>
            <pc:sldMk cId="3482935118" sldId="319"/>
            <ac:spMk id="13" creationId="{39462341-DE3A-8EA8-5C29-12A0810DDFE3}"/>
          </ac:spMkLst>
        </pc:spChg>
        <pc:spChg chg="mod">
          <ac:chgData name="대은" userId="1ba6ee5b3b796c7a" providerId="LiveId" clId="{F93EBE21-A99F-4C28-8A86-59E1F5EFC4B5}" dt="2022-12-30T16:54:44.099" v="4788"/>
          <ac:spMkLst>
            <pc:docMk/>
            <pc:sldMk cId="3482935118" sldId="319"/>
            <ac:spMk id="876" creationId="{00000000-0000-0000-0000-000000000000}"/>
          </ac:spMkLst>
        </pc:spChg>
        <pc:spChg chg="del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877" creationId="{00000000-0000-0000-0000-000000000000}"/>
          </ac:spMkLst>
        </pc:spChg>
        <pc:picChg chg="add mod">
          <ac:chgData name="대은" userId="1ba6ee5b3b796c7a" providerId="LiveId" clId="{F93EBE21-A99F-4C28-8A86-59E1F5EFC4B5}" dt="2022-12-30T17:08:47.366" v="4997" actId="1076"/>
          <ac:picMkLst>
            <pc:docMk/>
            <pc:sldMk cId="3482935118" sldId="319"/>
            <ac:picMk id="5" creationId="{D3C25460-6ACD-E9F1-78F4-EBCA69CC7539}"/>
          </ac:picMkLst>
        </pc:picChg>
        <pc:picChg chg="add mod">
          <ac:chgData name="대은" userId="1ba6ee5b3b796c7a" providerId="LiveId" clId="{F93EBE21-A99F-4C28-8A86-59E1F5EFC4B5}" dt="2022-12-30T17:08:10.744" v="4991" actId="1076"/>
          <ac:picMkLst>
            <pc:docMk/>
            <pc:sldMk cId="3482935118" sldId="319"/>
            <ac:picMk id="7" creationId="{A3238182-7836-0FC9-CD82-2F52639EC64B}"/>
          </ac:picMkLst>
        </pc:picChg>
        <pc:picChg chg="add mod">
          <ac:chgData name="대은" userId="1ba6ee5b3b796c7a" providerId="LiveId" clId="{F93EBE21-A99F-4C28-8A86-59E1F5EFC4B5}" dt="2022-12-30T17:08:49.023" v="4998" actId="1076"/>
          <ac:picMkLst>
            <pc:docMk/>
            <pc:sldMk cId="3482935118" sldId="319"/>
            <ac:picMk id="8" creationId="{F3D94C46-35D4-CA6A-510E-6A3FEFD5DAC1}"/>
          </ac:picMkLst>
        </pc:picChg>
        <pc:picChg chg="add mod">
          <ac:chgData name="대은" userId="1ba6ee5b3b796c7a" providerId="LiveId" clId="{F93EBE21-A99F-4C28-8A86-59E1F5EFC4B5}" dt="2022-12-30T17:11:29.353" v="5012" actId="1076"/>
          <ac:picMkLst>
            <pc:docMk/>
            <pc:sldMk cId="3482935118" sldId="319"/>
            <ac:picMk id="10" creationId="{1F1E2996-664C-F214-8B21-37092136C9B2}"/>
          </ac:picMkLst>
        </pc:picChg>
        <pc:picChg chg="add mod">
          <ac:chgData name="대은" userId="1ba6ee5b3b796c7a" providerId="LiveId" clId="{F93EBE21-A99F-4C28-8A86-59E1F5EFC4B5}" dt="2022-12-30T17:09:56.645" v="5007" actId="1076"/>
          <ac:picMkLst>
            <pc:docMk/>
            <pc:sldMk cId="3482935118" sldId="319"/>
            <ac:picMk id="11" creationId="{11E688BE-DFC6-289C-A2E9-E646AA8D4F4C}"/>
          </ac:picMkLst>
        </pc:picChg>
        <pc:picChg chg="add del mod">
          <ac:chgData name="대은" userId="1ba6ee5b3b796c7a" providerId="LiveId" clId="{F93EBE21-A99F-4C28-8A86-59E1F5EFC4B5}" dt="2022-12-30T17:07:19.942" v="4982" actId="478"/>
          <ac:picMkLst>
            <pc:docMk/>
            <pc:sldMk cId="3482935118" sldId="319"/>
            <ac:picMk id="1026" creationId="{925F1328-2842-D21E-7A5A-31DD2736EB59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3-01-04T08:01:13.394" v="5341" actId="20577"/>
        <pc:sldMkLst>
          <pc:docMk/>
          <pc:sldMk cId="3327172506" sldId="320"/>
        </pc:sldMkLst>
        <pc:spChg chg="add del mod">
          <ac:chgData name="대은" userId="1ba6ee5b3b796c7a" providerId="LiveId" clId="{F93EBE21-A99F-4C28-8A86-59E1F5EFC4B5}" dt="2023-01-04T07:25:05.203" v="5109" actId="478"/>
          <ac:spMkLst>
            <pc:docMk/>
            <pc:sldMk cId="3327172506" sldId="320"/>
            <ac:spMk id="3" creationId="{B41B2846-CF16-F434-8CC8-228D8E7801DF}"/>
          </ac:spMkLst>
        </pc:spChg>
        <pc:spChg chg="add del mod">
          <ac:chgData name="대은" userId="1ba6ee5b3b796c7a" providerId="LiveId" clId="{F93EBE21-A99F-4C28-8A86-59E1F5EFC4B5}" dt="2023-01-04T07:52:34.072" v="5181"/>
          <ac:spMkLst>
            <pc:docMk/>
            <pc:sldMk cId="3327172506" sldId="320"/>
            <ac:spMk id="6" creationId="{EF5580AA-2B58-B92E-541B-B0F30C1CF345}"/>
          </ac:spMkLst>
        </pc:spChg>
        <pc:spChg chg="add del mod">
          <ac:chgData name="대은" userId="1ba6ee5b3b796c7a" providerId="LiveId" clId="{F93EBE21-A99F-4C28-8A86-59E1F5EFC4B5}" dt="2023-01-04T07:52:41.279" v="5184"/>
          <ac:spMkLst>
            <pc:docMk/>
            <pc:sldMk cId="3327172506" sldId="320"/>
            <ac:spMk id="7" creationId="{C6A63BD1-87C3-09F5-87FE-A35A5533A9D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8" creationId="{A80BE93C-D006-C905-0A65-24E6FAE6111B}"/>
          </ac:spMkLst>
        </pc:spChg>
        <pc:spChg chg="add del">
          <ac:chgData name="대은" userId="1ba6ee5b3b796c7a" providerId="LiveId" clId="{F93EBE21-A99F-4C28-8A86-59E1F5EFC4B5}" dt="2023-01-04T07:53:21.322" v="5196" actId="22"/>
          <ac:spMkLst>
            <pc:docMk/>
            <pc:sldMk cId="3327172506" sldId="320"/>
            <ac:spMk id="10" creationId="{67AE553B-D303-85C4-AD6F-92D5870964F3}"/>
          </ac:spMkLst>
        </pc:spChg>
        <pc:spChg chg="add del mod">
          <ac:chgData name="대은" userId="1ba6ee5b3b796c7a" providerId="LiveId" clId="{F93EBE21-A99F-4C28-8A86-59E1F5EFC4B5}" dt="2023-01-04T07:53:43.175" v="5200" actId="478"/>
          <ac:spMkLst>
            <pc:docMk/>
            <pc:sldMk cId="3327172506" sldId="320"/>
            <ac:spMk id="11" creationId="{924BF902-E520-887A-7949-D8CCC5C097DF}"/>
          </ac:spMkLst>
        </pc:spChg>
        <pc:spChg chg="add del mod">
          <ac:chgData name="대은" userId="1ba6ee5b3b796c7a" providerId="LiveId" clId="{F93EBE21-A99F-4C28-8A86-59E1F5EFC4B5}" dt="2023-01-04T07:53:58.790" v="5201" actId="478"/>
          <ac:spMkLst>
            <pc:docMk/>
            <pc:sldMk cId="3327172506" sldId="320"/>
            <ac:spMk id="13" creationId="{4AC43A03-1D06-4475-31FF-8F49A8EC72B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14" creationId="{A2296936-2E5F-BA06-957B-97F023668EA6}"/>
          </ac:spMkLst>
        </pc:spChg>
        <pc:spChg chg="add mod">
          <ac:chgData name="대은" userId="1ba6ee5b3b796c7a" providerId="LiveId" clId="{F93EBE21-A99F-4C28-8A86-59E1F5EFC4B5}" dt="2023-01-04T08:01:13.394" v="5341" actId="20577"/>
          <ac:spMkLst>
            <pc:docMk/>
            <pc:sldMk cId="3327172506" sldId="320"/>
            <ac:spMk id="15" creationId="{ED05FDCE-F839-0138-572F-41063AD4DCB5}"/>
          </ac:spMkLst>
        </pc:spChg>
        <pc:spChg chg="mod">
          <ac:chgData name="대은" userId="1ba6ee5b3b796c7a" providerId="LiveId" clId="{F93EBE21-A99F-4C28-8A86-59E1F5EFC4B5}" dt="2023-01-04T07:58:56.702" v="5257"/>
          <ac:spMkLst>
            <pc:docMk/>
            <pc:sldMk cId="3327172506" sldId="320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3-01-04T07:25:02.989" v="5108" actId="478"/>
          <ac:spMkLst>
            <pc:docMk/>
            <pc:sldMk cId="3327172506" sldId="320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3-01-04T07:27:30.751" v="5124" actId="478"/>
          <ac:picMkLst>
            <pc:docMk/>
            <pc:sldMk cId="3327172506" sldId="320"/>
            <ac:picMk id="5" creationId="{17AE856E-A953-17C9-A8A3-80534C5AEFCC}"/>
          </ac:picMkLst>
        </pc:picChg>
        <pc:picChg chg="add del mod">
          <ac:chgData name="대은" userId="1ba6ee5b3b796c7a" providerId="LiveId" clId="{F93EBE21-A99F-4C28-8A86-59E1F5EFC4B5}" dt="2023-01-04T07:28:10.376" v="5140" actId="478"/>
          <ac:picMkLst>
            <pc:docMk/>
            <pc:sldMk cId="3327172506" sldId="320"/>
            <ac:picMk id="1026" creationId="{823413FA-011C-0EFA-8242-8516EC4DED76}"/>
          </ac:picMkLst>
        </pc:picChg>
        <pc:picChg chg="add del mod">
          <ac:chgData name="대은" userId="1ba6ee5b3b796c7a" providerId="LiveId" clId="{F93EBE21-A99F-4C28-8A86-59E1F5EFC4B5}" dt="2023-01-04T07:27:52.185" v="5132" actId="478"/>
          <ac:picMkLst>
            <pc:docMk/>
            <pc:sldMk cId="3327172506" sldId="320"/>
            <ac:picMk id="1028" creationId="{990A4124-D427-B8B2-C70A-B9F4DC362897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0" creationId="{07EE1876-AAED-F196-A4DE-0CA09F574999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2" creationId="{C0F8ACD0-1FC7-1733-B271-6BB2954CE034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4" creationId="{780B171A-E6AA-CC6B-012B-0BBE93C03D9A}"/>
          </ac:picMkLst>
        </pc:picChg>
      </pc:sldChg>
      <pc:sldChg chg="addSp delSp modSp add mod ord">
        <pc:chgData name="대은" userId="1ba6ee5b3b796c7a" providerId="LiveId" clId="{F93EBE21-A99F-4C28-8A86-59E1F5EFC4B5}" dt="2023-01-04T09:05:41.243" v="5881" actId="20577"/>
        <pc:sldMkLst>
          <pc:docMk/>
          <pc:sldMk cId="1519014535" sldId="321"/>
        </pc:sldMkLst>
        <pc:spChg chg="add mod">
          <ac:chgData name="대은" userId="1ba6ee5b3b796c7a" providerId="LiveId" clId="{F93EBE21-A99F-4C28-8A86-59E1F5EFC4B5}" dt="2023-01-04T08:27:12.752" v="5816" actId="692"/>
          <ac:spMkLst>
            <pc:docMk/>
            <pc:sldMk cId="1519014535" sldId="321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03:13.841" v="5391"/>
          <ac:spMkLst>
            <pc:docMk/>
            <pc:sldMk cId="1519014535" sldId="32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05:41.243" v="5881" actId="20577"/>
          <ac:spMkLst>
            <pc:docMk/>
            <pc:sldMk cId="1519014535" sldId="321"/>
            <ac:spMk id="877" creationId="{00000000-0000-0000-0000-000000000000}"/>
          </ac:spMkLst>
        </pc:spChg>
        <pc:graphicFrameChg chg="add del">
          <ac:chgData name="대은" userId="1ba6ee5b3b796c7a" providerId="LiveId" clId="{F93EBE21-A99F-4C28-8A86-59E1F5EFC4B5}" dt="2023-01-04T08:26:37.508" v="5811" actId="478"/>
          <ac:graphicFrameMkLst>
            <pc:docMk/>
            <pc:sldMk cId="1519014535" sldId="321"/>
            <ac:graphicFrameMk id="3" creationId="{96C09149-9848-B42D-C971-B00483243A34}"/>
          </ac:graphicFrameMkLst>
        </pc:graphicFrameChg>
        <pc:picChg chg="add mod">
          <ac:chgData name="대은" userId="1ba6ee5b3b796c7a" providerId="LiveId" clId="{F93EBE21-A99F-4C28-8A86-59E1F5EFC4B5}" dt="2023-01-04T08:20:48.690" v="5538" actId="1076"/>
          <ac:picMkLst>
            <pc:docMk/>
            <pc:sldMk cId="1519014535" sldId="321"/>
            <ac:picMk id="2050" creationId="{E40C4BA8-8D33-314C-AC51-E8431CC584AF}"/>
          </ac:picMkLst>
        </pc:picChg>
      </pc:sldChg>
      <pc:sldChg chg="delSp modSp add mod">
        <pc:chgData name="대은" userId="1ba6ee5b3b796c7a" providerId="LiveId" clId="{F93EBE21-A99F-4C28-8A86-59E1F5EFC4B5}" dt="2023-01-04T09:11:40.734" v="6315"/>
        <pc:sldMkLst>
          <pc:docMk/>
          <pc:sldMk cId="2193695161" sldId="322"/>
        </pc:sldMkLst>
        <pc:spChg chg="del">
          <ac:chgData name="대은" userId="1ba6ee5b3b796c7a" providerId="LiveId" clId="{F93EBE21-A99F-4C28-8A86-59E1F5EFC4B5}" dt="2023-01-04T09:05:54.622" v="5900" actId="478"/>
          <ac:spMkLst>
            <pc:docMk/>
            <pc:sldMk cId="2193695161" sldId="322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28:21.570" v="5879" actId="20577"/>
          <ac:spMkLst>
            <pc:docMk/>
            <pc:sldMk cId="2193695161" sldId="32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11:40.734" v="6315"/>
          <ac:spMkLst>
            <pc:docMk/>
            <pc:sldMk cId="2193695161" sldId="322"/>
            <ac:spMk id="877" creationId="{00000000-0000-0000-0000-000000000000}"/>
          </ac:spMkLst>
        </pc:spChg>
        <pc:picChg chg="del mod">
          <ac:chgData name="대은" userId="1ba6ee5b3b796c7a" providerId="LiveId" clId="{F93EBE21-A99F-4C28-8A86-59E1F5EFC4B5}" dt="2023-01-04T09:05:55.290" v="5902" actId="478"/>
          <ac:picMkLst>
            <pc:docMk/>
            <pc:sldMk cId="2193695161" sldId="322"/>
            <ac:picMk id="2050" creationId="{E40C4BA8-8D33-314C-AC51-E8431CC584AF}"/>
          </ac:picMkLst>
        </pc:picChg>
      </pc:sld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8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9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이 대은" userId="1ba6ee5b3b796c7a" providerId="LiveId" clId="{375AF096-EBA4-4949-8031-9A61186B09C1}"/>
    <pc:docChg chg="undo custSel modSld">
      <pc:chgData name="이 대은" userId="1ba6ee5b3b796c7a" providerId="LiveId" clId="{375AF096-EBA4-4949-8031-9A61186B09C1}" dt="2023-04-29T16:49:03.861" v="149"/>
      <pc:docMkLst>
        <pc:docMk/>
      </pc:docMkLst>
      <pc:sldChg chg="addSp delSp modSp mod">
        <pc:chgData name="이 대은" userId="1ba6ee5b3b796c7a" providerId="LiveId" clId="{375AF096-EBA4-4949-8031-9A61186B09C1}" dt="2023-04-29T16:49:03.861" v="149"/>
        <pc:sldMkLst>
          <pc:docMk/>
          <pc:sldMk cId="1155596885" sldId="310"/>
        </pc:sldMkLst>
        <pc:spChg chg="add del mod">
          <ac:chgData name="이 대은" userId="1ba6ee5b3b796c7a" providerId="LiveId" clId="{375AF096-EBA4-4949-8031-9A61186B09C1}" dt="2023-04-29T16:48:38.250" v="141" actId="478"/>
          <ac:spMkLst>
            <pc:docMk/>
            <pc:sldMk cId="1155596885" sldId="310"/>
            <ac:spMk id="3" creationId="{B542C09F-1421-C8BB-7217-8703210B6A09}"/>
          </ac:spMkLst>
        </pc:spChg>
        <pc:spChg chg="add del mod">
          <ac:chgData name="이 대은" userId="1ba6ee5b3b796c7a" providerId="LiveId" clId="{375AF096-EBA4-4949-8031-9A61186B09C1}" dt="2023-04-29T16:48:41.872" v="144" actId="478"/>
          <ac:spMkLst>
            <pc:docMk/>
            <pc:sldMk cId="1155596885" sldId="310"/>
            <ac:spMk id="5" creationId="{079BB16E-E55A-DFDE-A160-84F269655963}"/>
          </ac:spMkLst>
        </pc:spChg>
        <pc:spChg chg="mod">
          <ac:chgData name="이 대은" userId="1ba6ee5b3b796c7a" providerId="LiveId" clId="{375AF096-EBA4-4949-8031-9A61186B09C1}" dt="2023-04-29T16:49:03.861" v="149"/>
          <ac:spMkLst>
            <pc:docMk/>
            <pc:sldMk cId="1155596885" sldId="310"/>
            <ac:spMk id="1036" creationId="{00000000-0000-0000-0000-000000000000}"/>
          </ac:spMkLst>
        </pc:spChg>
        <pc:spChg chg="add del mod">
          <ac:chgData name="이 대은" userId="1ba6ee5b3b796c7a" providerId="LiveId" clId="{375AF096-EBA4-4949-8031-9A61186B09C1}" dt="2023-04-29T16:48:52.522" v="146" actId="21"/>
          <ac:spMkLst>
            <pc:docMk/>
            <pc:sldMk cId="1155596885" sldId="310"/>
            <ac:spMk id="1038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6:30.059" v="37" actId="1076"/>
        <pc:sldMkLst>
          <pc:docMk/>
          <pc:sldMk cId="399558995" sldId="311"/>
        </pc:sldMkLst>
        <pc:spChg chg="mod">
          <ac:chgData name="이 대은" userId="1ba6ee5b3b796c7a" providerId="LiveId" clId="{375AF096-EBA4-4949-8031-9A61186B09C1}" dt="2023-04-29T16:45:55.775" v="5" actId="20577"/>
          <ac:spMkLst>
            <pc:docMk/>
            <pc:sldMk cId="399558995" sldId="311"/>
            <ac:spMk id="24" creationId="{AF600BEA-BF49-0905-E1BF-74BC015DB606}"/>
          </ac:spMkLst>
        </pc:spChg>
        <pc:spChg chg="mod">
          <ac:chgData name="이 대은" userId="1ba6ee5b3b796c7a" providerId="LiveId" clId="{375AF096-EBA4-4949-8031-9A61186B09C1}" dt="2023-04-29T16:45:47.733" v="3" actId="20577"/>
          <ac:spMkLst>
            <pc:docMk/>
            <pc:sldMk cId="399558995" sldId="311"/>
            <ac:spMk id="26" creationId="{7A6E6C69-4AA3-FC22-7D56-CAACDFD24E22}"/>
          </ac:spMkLst>
        </pc:spChg>
        <pc:spChg chg="mod">
          <ac:chgData name="이 대은" userId="1ba6ee5b3b796c7a" providerId="LiveId" clId="{375AF096-EBA4-4949-8031-9A61186B09C1}" dt="2023-04-29T16:45:43.189" v="1" actId="1076"/>
          <ac:spMkLst>
            <pc:docMk/>
            <pc:sldMk cId="399558995" sldId="311"/>
            <ac:spMk id="27" creationId="{0A4389BD-60E5-2A4D-B762-9EEADF01459A}"/>
          </ac:spMkLst>
        </pc:spChg>
        <pc:spChg chg="mod">
          <ac:chgData name="이 대은" userId="1ba6ee5b3b796c7a" providerId="LiveId" clId="{375AF096-EBA4-4949-8031-9A61186B09C1}" dt="2023-04-29T16:46:27.953" v="35"/>
          <ac:spMkLst>
            <pc:docMk/>
            <pc:sldMk cId="399558995" sldId="311"/>
            <ac:spMk id="876" creationId="{00000000-0000-0000-0000-000000000000}"/>
          </ac:spMkLst>
        </pc:spChg>
        <pc:picChg chg="mod">
          <ac:chgData name="이 대은" userId="1ba6ee5b3b796c7a" providerId="LiveId" clId="{375AF096-EBA4-4949-8031-9A61186B09C1}" dt="2023-04-29T16:46:30.059" v="37" actId="1076"/>
          <ac:picMkLst>
            <pc:docMk/>
            <pc:sldMk cId="399558995" sldId="311"/>
            <ac:picMk id="15" creationId="{D0F89285-296D-259D-3D0A-943DF599325B}"/>
          </ac:picMkLst>
        </pc:picChg>
      </pc:sldChg>
      <pc:sldChg chg="modSp mod">
        <pc:chgData name="이 대은" userId="1ba6ee5b3b796c7a" providerId="LiveId" clId="{375AF096-EBA4-4949-8031-9A61186B09C1}" dt="2023-04-29T16:46:42.905" v="43"/>
        <pc:sldMkLst>
          <pc:docMk/>
          <pc:sldMk cId="3488239894" sldId="324"/>
        </pc:sldMkLst>
        <pc:spChg chg="mod">
          <ac:chgData name="이 대은" userId="1ba6ee5b3b796c7a" providerId="LiveId" clId="{375AF096-EBA4-4949-8031-9A61186B09C1}" dt="2023-04-29T16:46:42.905" v="43"/>
          <ac:spMkLst>
            <pc:docMk/>
            <pc:sldMk cId="3488239894" sldId="324"/>
            <ac:spMk id="876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8:18.305" v="133" actId="14100"/>
        <pc:sldMkLst>
          <pc:docMk/>
          <pc:sldMk cId="3347702612" sldId="326"/>
        </pc:sldMkLst>
        <pc:spChg chg="mod">
          <ac:chgData name="이 대은" userId="1ba6ee5b3b796c7a" providerId="LiveId" clId="{375AF096-EBA4-4949-8031-9A61186B09C1}" dt="2023-04-29T16:48:18.305" v="133" actId="14100"/>
          <ac:spMkLst>
            <pc:docMk/>
            <pc:sldMk cId="3347702612" sldId="326"/>
            <ac:spMk id="14" creationId="{824C53FF-D21B-D6FB-1423-1E76B08F8AD3}"/>
          </ac:spMkLst>
        </pc:spChg>
      </pc:sldChg>
    </pc:docChg>
  </pc:docChgLst>
  <pc:docChgLst>
    <pc:chgData name="대은" userId="1ba6ee5b3b796c7a" providerId="LiveId" clId="{BA98B108-C844-49A1-BD3E-EDC0CD03AA70}"/>
    <pc:docChg chg="undo custSel addSld delSld modSld">
      <pc:chgData name="대은" userId="1ba6ee5b3b796c7a" providerId="LiveId" clId="{BA98B108-C844-49A1-BD3E-EDC0CD03AA70}" dt="2023-03-19T15:49:18.340" v="701" actId="47"/>
      <pc:docMkLst>
        <pc:docMk/>
      </pc:docMkLst>
      <pc:sldChg chg="delSp modSp mod">
        <pc:chgData name="대은" userId="1ba6ee5b3b796c7a" providerId="LiveId" clId="{BA98B108-C844-49A1-BD3E-EDC0CD03AA70}" dt="2023-03-19T07:08:21.873" v="102" actId="478"/>
        <pc:sldMkLst>
          <pc:docMk/>
          <pc:sldMk cId="0" sldId="256"/>
        </pc:sldMkLst>
        <pc:spChg chg="del">
          <ac:chgData name="대은" userId="1ba6ee5b3b796c7a" providerId="LiveId" clId="{BA98B108-C844-49A1-BD3E-EDC0CD03AA70}" dt="2023-03-19T07:08:21.873" v="102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BA98B108-C844-49A1-BD3E-EDC0CD03AA70}" dt="2023-03-19T07:08:19.936" v="101" actId="1076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90"/>
        </pc:sldMkLst>
      </pc:sldChg>
      <pc:sldChg chg="addSp delSp modSp mod">
        <pc:chgData name="대은" userId="1ba6ee5b3b796c7a" providerId="LiveId" clId="{BA98B108-C844-49A1-BD3E-EDC0CD03AA70}" dt="2023-03-19T07:53:58.462" v="198" actId="1076"/>
        <pc:sldMkLst>
          <pc:docMk/>
          <pc:sldMk cId="3828586459" sldId="309"/>
        </pc:sldMkLst>
        <pc:spChg chg="add del mod">
          <ac:chgData name="대은" userId="1ba6ee5b3b796c7a" providerId="LiveId" clId="{BA98B108-C844-49A1-BD3E-EDC0CD03AA70}" dt="2023-03-19T07:08:41.220" v="104" actId="478"/>
          <ac:spMkLst>
            <pc:docMk/>
            <pc:sldMk cId="3828586459" sldId="309"/>
            <ac:spMk id="3" creationId="{29D4EEED-29B9-86B1-F19C-5B23C0781596}"/>
          </ac:spMkLst>
        </pc:spChg>
        <pc:spChg chg="mod">
          <ac:chgData name="대은" userId="1ba6ee5b3b796c7a" providerId="LiveId" clId="{BA98B108-C844-49A1-BD3E-EDC0CD03AA70}" dt="2023-03-19T07:11:56.428" v="186"/>
          <ac:spMkLst>
            <pc:docMk/>
            <pc:sldMk cId="3828586459" sldId="309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08:39.739" v="103" actId="478"/>
          <ac:spMkLst>
            <pc:docMk/>
            <pc:sldMk cId="3828586459" sldId="309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7:11:38.335" v="115" actId="1076"/>
          <ac:picMkLst>
            <pc:docMk/>
            <pc:sldMk cId="3828586459" sldId="309"/>
            <ac:picMk id="5" creationId="{7E5C8605-B2C1-5BA8-5BDB-B9246CE68E07}"/>
          </ac:picMkLst>
        </pc:picChg>
        <pc:picChg chg="add mod">
          <ac:chgData name="대은" userId="1ba6ee5b3b796c7a" providerId="LiveId" clId="{BA98B108-C844-49A1-BD3E-EDC0CD03AA70}" dt="2023-03-19T07:53:58.462" v="198" actId="1076"/>
          <ac:picMkLst>
            <pc:docMk/>
            <pc:sldMk cId="3828586459" sldId="309"/>
            <ac:picMk id="7" creationId="{7AF14691-34FC-A7A2-CD6A-46373153871E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0" creationId="{D36437C9-DAFA-28BD-A460-F32918E49417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2" creationId="{C3888B58-45F4-8F3A-BFD8-9C4219EF4BFE}"/>
          </ac:picMkLst>
        </pc:picChg>
      </pc:sldChg>
      <pc:sldChg chg="addSp delSp modSp mod">
        <pc:chgData name="대은" userId="1ba6ee5b3b796c7a" providerId="LiveId" clId="{BA98B108-C844-49A1-BD3E-EDC0CD03AA70}" dt="2023-03-19T15:04:59.647" v="683"/>
        <pc:sldMkLst>
          <pc:docMk/>
          <pc:sldMk cId="1155596885" sldId="310"/>
        </pc:sldMkLst>
        <pc:spChg chg="mod">
          <ac:chgData name="대은" userId="1ba6ee5b3b796c7a" providerId="LiveId" clId="{BA98B108-C844-49A1-BD3E-EDC0CD03AA70}" dt="2023-03-19T15:04:59.647" v="683"/>
          <ac:spMkLst>
            <pc:docMk/>
            <pc:sldMk cId="1155596885" sldId="310"/>
            <ac:spMk id="1036" creationId="{00000000-0000-0000-0000-000000000000}"/>
          </ac:spMkLst>
        </pc:spChg>
        <pc:picChg chg="add del mod">
          <ac:chgData name="대은" userId="1ba6ee5b3b796c7a" providerId="LiveId" clId="{BA98B108-C844-49A1-BD3E-EDC0CD03AA70}" dt="2023-03-19T14:25:56.453" v="650" actId="478"/>
          <ac:picMkLst>
            <pc:docMk/>
            <pc:sldMk cId="1155596885" sldId="310"/>
            <ac:picMk id="1026" creationId="{093BE6C8-1F3B-1E46-F896-753EF3DC89AF}"/>
          </ac:picMkLst>
        </pc:picChg>
      </pc:sldChg>
      <pc:sldChg chg="addSp delSp modSp mod">
        <pc:chgData name="대은" userId="1ba6ee5b3b796c7a" providerId="LiveId" clId="{BA98B108-C844-49A1-BD3E-EDC0CD03AA70}" dt="2023-03-19T14:26:23.172" v="671"/>
        <pc:sldMkLst>
          <pc:docMk/>
          <pc:sldMk cId="399558995" sldId="311"/>
        </pc:sldMkLst>
        <pc:spChg chg="add del mod">
          <ac:chgData name="대은" userId="1ba6ee5b3b796c7a" providerId="LiveId" clId="{BA98B108-C844-49A1-BD3E-EDC0CD03AA70}" dt="2023-03-19T08:11:52.705" v="436" actId="478"/>
          <ac:spMkLst>
            <pc:docMk/>
            <pc:sldMk cId="399558995" sldId="311"/>
            <ac:spMk id="3" creationId="{66077DD3-0EC9-E268-9CB8-241823CD67D0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1" creationId="{E54F37E3-9B35-0569-051C-C180028C4F02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3" creationId="{ADB21250-F9AC-20C0-D486-9FBA632F38DF}"/>
          </ac:spMkLst>
        </pc:spChg>
        <pc:spChg chg="add mod">
          <ac:chgData name="대은" userId="1ba6ee5b3b796c7a" providerId="LiveId" clId="{BA98B108-C844-49A1-BD3E-EDC0CD03AA70}" dt="2023-03-19T08:24:08.243" v="486" actId="14100"/>
          <ac:spMkLst>
            <pc:docMk/>
            <pc:sldMk cId="399558995" sldId="311"/>
            <ac:spMk id="16" creationId="{57829281-6FA1-8831-03C9-6EA2B3F8C9E3}"/>
          </ac:spMkLst>
        </pc:spChg>
        <pc:spChg chg="add mod">
          <ac:chgData name="대은" userId="1ba6ee5b3b796c7a" providerId="LiveId" clId="{BA98B108-C844-49A1-BD3E-EDC0CD03AA70}" dt="2023-03-19T08:25:05.676" v="503" actId="20577"/>
          <ac:spMkLst>
            <pc:docMk/>
            <pc:sldMk cId="399558995" sldId="311"/>
            <ac:spMk id="17" creationId="{D4604C3D-46A3-6ACB-A398-E2F7E82B19A1}"/>
          </ac:spMkLst>
        </pc:spChg>
        <pc:spChg chg="add mod">
          <ac:chgData name="대은" userId="1ba6ee5b3b796c7a" providerId="LiveId" clId="{BA98B108-C844-49A1-BD3E-EDC0CD03AA70}" dt="2023-03-19T08:25:09.638" v="505" actId="20577"/>
          <ac:spMkLst>
            <pc:docMk/>
            <pc:sldMk cId="399558995" sldId="311"/>
            <ac:spMk id="18" creationId="{B6D2B172-508A-6F31-57FD-9E22B8E6FBD0}"/>
          </ac:spMkLst>
        </pc:spChg>
        <pc:spChg chg="add del mod">
          <ac:chgData name="대은" userId="1ba6ee5b3b796c7a" providerId="LiveId" clId="{BA98B108-C844-49A1-BD3E-EDC0CD03AA70}" dt="2023-03-19T08:24:38.100" v="493"/>
          <ac:spMkLst>
            <pc:docMk/>
            <pc:sldMk cId="399558995" sldId="311"/>
            <ac:spMk id="19" creationId="{3B0D4FE5-B76E-2CC8-1F62-96F8D6E9EBD9}"/>
          </ac:spMkLst>
        </pc:spChg>
        <pc:spChg chg="add mod">
          <ac:chgData name="대은" userId="1ba6ee5b3b796c7a" providerId="LiveId" clId="{BA98B108-C844-49A1-BD3E-EDC0CD03AA70}" dt="2023-03-19T08:25:12.543" v="507" actId="20577"/>
          <ac:spMkLst>
            <pc:docMk/>
            <pc:sldMk cId="399558995" sldId="311"/>
            <ac:spMk id="20" creationId="{18D0594B-A1EB-B3B7-12CD-D00E1BFEA6E4}"/>
          </ac:spMkLst>
        </pc:spChg>
        <pc:spChg chg="add del mod">
          <ac:chgData name="대은" userId="1ba6ee5b3b796c7a" providerId="LiveId" clId="{BA98B108-C844-49A1-BD3E-EDC0CD03AA70}" dt="2023-03-19T08:24:51.323" v="497"/>
          <ac:spMkLst>
            <pc:docMk/>
            <pc:sldMk cId="399558995" sldId="311"/>
            <ac:spMk id="21" creationId="{233E7349-5591-5362-A12A-DE54A92F5315}"/>
          </ac:spMkLst>
        </pc:spChg>
        <pc:spChg chg="add mod">
          <ac:chgData name="대은" userId="1ba6ee5b3b796c7a" providerId="LiveId" clId="{BA98B108-C844-49A1-BD3E-EDC0CD03AA70}" dt="2023-03-19T08:25:16.211" v="509" actId="20577"/>
          <ac:spMkLst>
            <pc:docMk/>
            <pc:sldMk cId="399558995" sldId="311"/>
            <ac:spMk id="22" creationId="{1B856455-93D3-7CD0-9DBD-F96AF720BC7D}"/>
          </ac:spMkLst>
        </pc:spChg>
        <pc:spChg chg="add mod">
          <ac:chgData name="대은" userId="1ba6ee5b3b796c7a" providerId="LiveId" clId="{BA98B108-C844-49A1-BD3E-EDC0CD03AA70}" dt="2023-03-19T08:25:19.923" v="511" actId="20577"/>
          <ac:spMkLst>
            <pc:docMk/>
            <pc:sldMk cId="399558995" sldId="311"/>
            <ac:spMk id="23" creationId="{A8A67840-67DC-CA45-E858-31166BF73E15}"/>
          </ac:spMkLst>
        </pc:spChg>
        <pc:spChg chg="add mod">
          <ac:chgData name="대은" userId="1ba6ee5b3b796c7a" providerId="LiveId" clId="{BA98B108-C844-49A1-BD3E-EDC0CD03AA70}" dt="2023-03-19T08:25:59.149" v="514" actId="20577"/>
          <ac:spMkLst>
            <pc:docMk/>
            <pc:sldMk cId="399558995" sldId="311"/>
            <ac:spMk id="24" creationId="{AF600BEA-BF49-0905-E1BF-74BC015DB606}"/>
          </ac:spMkLst>
        </pc:spChg>
        <pc:spChg chg="add mod">
          <ac:chgData name="대은" userId="1ba6ee5b3b796c7a" providerId="LiveId" clId="{BA98B108-C844-49A1-BD3E-EDC0CD03AA70}" dt="2023-03-19T08:26:07.089" v="517" actId="14100"/>
          <ac:spMkLst>
            <pc:docMk/>
            <pc:sldMk cId="399558995" sldId="311"/>
            <ac:spMk id="25" creationId="{71AE879F-B68A-0437-C17E-B5CCEC1EEAD8}"/>
          </ac:spMkLst>
        </pc:spChg>
        <pc:spChg chg="add mod">
          <ac:chgData name="대은" userId="1ba6ee5b3b796c7a" providerId="LiveId" clId="{BA98B108-C844-49A1-BD3E-EDC0CD03AA70}" dt="2023-03-19T08:26:15.349" v="526" actId="14100"/>
          <ac:spMkLst>
            <pc:docMk/>
            <pc:sldMk cId="399558995" sldId="311"/>
            <ac:spMk id="26" creationId="{7A6E6C69-4AA3-FC22-7D56-CAACDFD24E22}"/>
          </ac:spMkLst>
        </pc:spChg>
        <pc:spChg chg="add mod">
          <ac:chgData name="대은" userId="1ba6ee5b3b796c7a" providerId="LiveId" clId="{BA98B108-C844-49A1-BD3E-EDC0CD03AA70}" dt="2023-03-19T08:26:27.746" v="529" actId="20577"/>
          <ac:spMkLst>
            <pc:docMk/>
            <pc:sldMk cId="399558995" sldId="311"/>
            <ac:spMk id="27" creationId="{0A4389BD-60E5-2A4D-B762-9EEADF01459A}"/>
          </ac:spMkLst>
        </pc:spChg>
        <pc:spChg chg="add del mod">
          <ac:chgData name="대은" userId="1ba6ee5b3b796c7a" providerId="LiveId" clId="{BA98B108-C844-49A1-BD3E-EDC0CD03AA70}" dt="2023-03-19T08:26:37.170" v="531"/>
          <ac:spMkLst>
            <pc:docMk/>
            <pc:sldMk cId="399558995" sldId="311"/>
            <ac:spMk id="28" creationId="{D929D8DF-A03C-41CA-6696-F4C805F91739}"/>
          </ac:spMkLst>
        </pc:spChg>
        <pc:spChg chg="add mod">
          <ac:chgData name="대은" userId="1ba6ee5b3b796c7a" providerId="LiveId" clId="{BA98B108-C844-49A1-BD3E-EDC0CD03AA70}" dt="2023-03-19T08:27:02.487" v="544"/>
          <ac:spMkLst>
            <pc:docMk/>
            <pc:sldMk cId="399558995" sldId="311"/>
            <ac:spMk id="29" creationId="{B94134AC-ACA8-CC05-9BED-CAE54DA62002}"/>
          </ac:spMkLst>
        </pc:spChg>
        <pc:spChg chg="add del mod">
          <ac:chgData name="대은" userId="1ba6ee5b3b796c7a" providerId="LiveId" clId="{BA98B108-C844-49A1-BD3E-EDC0CD03AA70}" dt="2023-03-19T08:27:40.182" v="549" actId="478"/>
          <ac:spMkLst>
            <pc:docMk/>
            <pc:sldMk cId="399558995" sldId="311"/>
            <ac:spMk id="30" creationId="{27C2E350-D005-7F86-8A07-512539567086}"/>
          </ac:spMkLst>
        </pc:spChg>
        <pc:spChg chg="add mod">
          <ac:chgData name="대은" userId="1ba6ee5b3b796c7a" providerId="LiveId" clId="{BA98B108-C844-49A1-BD3E-EDC0CD03AA70}" dt="2023-03-19T08:28:33.656" v="556" actId="14100"/>
          <ac:spMkLst>
            <pc:docMk/>
            <pc:sldMk cId="399558995" sldId="311"/>
            <ac:spMk id="31" creationId="{74EF191E-F935-F03D-2890-482E3E462877}"/>
          </ac:spMkLst>
        </pc:spChg>
        <pc:spChg chg="add mod">
          <ac:chgData name="대은" userId="1ba6ee5b3b796c7a" providerId="LiveId" clId="{BA98B108-C844-49A1-BD3E-EDC0CD03AA70}" dt="2023-03-19T08:28:47.138" v="560" actId="14100"/>
          <ac:spMkLst>
            <pc:docMk/>
            <pc:sldMk cId="399558995" sldId="311"/>
            <ac:spMk id="32" creationId="{651AD4B7-CF9F-2623-765A-EBB85731E451}"/>
          </ac:spMkLst>
        </pc:spChg>
        <pc:spChg chg="add del">
          <ac:chgData name="대은" userId="1ba6ee5b3b796c7a" providerId="LiveId" clId="{BA98B108-C844-49A1-BD3E-EDC0CD03AA70}" dt="2023-03-19T08:30:27.250" v="562" actId="11529"/>
          <ac:spMkLst>
            <pc:docMk/>
            <pc:sldMk cId="399558995" sldId="311"/>
            <ac:spMk id="33" creationId="{A4B88FE6-3999-F6F7-3C2B-7865EE73CD0E}"/>
          </ac:spMkLst>
        </pc:spChg>
        <pc:spChg chg="add mod">
          <ac:chgData name="대은" userId="1ba6ee5b3b796c7a" providerId="LiveId" clId="{BA98B108-C844-49A1-BD3E-EDC0CD03AA70}" dt="2023-03-19T08:30:51.987" v="565" actId="207"/>
          <ac:spMkLst>
            <pc:docMk/>
            <pc:sldMk cId="399558995" sldId="311"/>
            <ac:spMk id="34" creationId="{1D25DA21-FDC7-5610-7FC7-22FD5726FBA2}"/>
          </ac:spMkLst>
        </pc:spChg>
        <pc:spChg chg="add mod">
          <ac:chgData name="대은" userId="1ba6ee5b3b796c7a" providerId="LiveId" clId="{BA98B108-C844-49A1-BD3E-EDC0CD03AA70}" dt="2023-03-19T08:31:51.242" v="567" actId="1076"/>
          <ac:spMkLst>
            <pc:docMk/>
            <pc:sldMk cId="399558995" sldId="311"/>
            <ac:spMk id="35" creationId="{28B3B45F-3E27-A9DC-9BAE-21A93B6FBFF5}"/>
          </ac:spMkLst>
        </pc:spChg>
        <pc:spChg chg="add mod">
          <ac:chgData name="대은" userId="1ba6ee5b3b796c7a" providerId="LiveId" clId="{BA98B108-C844-49A1-BD3E-EDC0CD03AA70}" dt="2023-03-19T08:32:02.537" v="580"/>
          <ac:spMkLst>
            <pc:docMk/>
            <pc:sldMk cId="399558995" sldId="311"/>
            <ac:spMk id="36" creationId="{EC85118F-D7C1-B309-6A09-C309C7A2EBA6}"/>
          </ac:spMkLst>
        </pc:spChg>
        <pc:spChg chg="add mod">
          <ac:chgData name="대은" userId="1ba6ee5b3b796c7a" providerId="LiveId" clId="{BA98B108-C844-49A1-BD3E-EDC0CD03AA70}" dt="2023-03-19T08:32:10.878" v="589"/>
          <ac:spMkLst>
            <pc:docMk/>
            <pc:sldMk cId="399558995" sldId="311"/>
            <ac:spMk id="37" creationId="{C7FE1D00-199E-1754-2FC8-A35DC8D17179}"/>
          </ac:spMkLst>
        </pc:spChg>
        <pc:spChg chg="add del mod">
          <ac:chgData name="대은" userId="1ba6ee5b3b796c7a" providerId="LiveId" clId="{BA98B108-C844-49A1-BD3E-EDC0CD03AA70}" dt="2023-03-19T08:32:38.279" v="591"/>
          <ac:spMkLst>
            <pc:docMk/>
            <pc:sldMk cId="399558995" sldId="311"/>
            <ac:spMk id="38" creationId="{F7D62611-A7DC-D3EE-F398-5957EE150E0C}"/>
          </ac:spMkLst>
        </pc:spChg>
        <pc:spChg chg="add mod">
          <ac:chgData name="대은" userId="1ba6ee5b3b796c7a" providerId="LiveId" clId="{BA98B108-C844-49A1-BD3E-EDC0CD03AA70}" dt="2023-03-19T08:32:48.812" v="610"/>
          <ac:spMkLst>
            <pc:docMk/>
            <pc:sldMk cId="399558995" sldId="311"/>
            <ac:spMk id="39" creationId="{05D83A9D-F646-F781-CE2D-BE059A9E8AA5}"/>
          </ac:spMkLst>
        </pc:spChg>
        <pc:spChg chg="add mod">
          <ac:chgData name="대은" userId="1ba6ee5b3b796c7a" providerId="LiveId" clId="{BA98B108-C844-49A1-BD3E-EDC0CD03AA70}" dt="2023-03-19T08:33:06.339" v="614" actId="14100"/>
          <ac:spMkLst>
            <pc:docMk/>
            <pc:sldMk cId="399558995" sldId="311"/>
            <ac:spMk id="40" creationId="{1CE5C096-FBA8-842F-804A-56046824AE74}"/>
          </ac:spMkLst>
        </pc:spChg>
        <pc:spChg chg="add mod">
          <ac:chgData name="대은" userId="1ba6ee5b3b796c7a" providerId="LiveId" clId="{BA98B108-C844-49A1-BD3E-EDC0CD03AA70}" dt="2023-03-19T08:33:23.633" v="649" actId="20577"/>
          <ac:spMkLst>
            <pc:docMk/>
            <pc:sldMk cId="399558995" sldId="311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4:26:23.172" v="671"/>
          <ac:spMkLst>
            <pc:docMk/>
            <pc:sldMk cId="399558995" sldId="311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8:11:50.618" v="435" actId="478"/>
          <ac:spMkLst>
            <pc:docMk/>
            <pc:sldMk cId="399558995" sldId="311"/>
            <ac:spMk id="877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08:23:45.592" v="473" actId="1076"/>
          <ac:picMkLst>
            <pc:docMk/>
            <pc:sldMk cId="399558995" sldId="311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" creationId="{FEE99FC7-8A48-F65C-42CE-052C3B0EB717}"/>
          </ac:picMkLst>
        </pc:picChg>
        <pc:picChg chg="add mod modCrop">
          <ac:chgData name="대은" userId="1ba6ee5b3b796c7a" providerId="LiveId" clId="{BA98B108-C844-49A1-BD3E-EDC0CD03AA70}" dt="2023-03-19T08:23:12.396" v="465" actId="1076"/>
          <ac:picMkLst>
            <pc:docMk/>
            <pc:sldMk cId="399558995" sldId="311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9" creationId="{ECE8AE09-EA98-A785-FCD5-EB5C5E1D2B77}"/>
          </ac:picMkLst>
        </pc:picChg>
        <pc:picChg chg="add mod modCrop">
          <ac:chgData name="대은" userId="1ba6ee5b3b796c7a" providerId="LiveId" clId="{BA98B108-C844-49A1-BD3E-EDC0CD03AA70}" dt="2023-03-19T08:23:26.783" v="470" actId="1076"/>
          <ac:picMkLst>
            <pc:docMk/>
            <pc:sldMk cId="399558995" sldId="311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2" creationId="{51BE1C73-CC46-E281-600B-42E53B98F2BA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4" creationId="{C8842835-E080-606B-B610-F7326262CCB9}"/>
          </ac:picMkLst>
        </pc:picChg>
        <pc:picChg chg="add mod modCrop">
          <ac:chgData name="대은" userId="1ba6ee5b3b796c7a" providerId="LiveId" clId="{BA98B108-C844-49A1-BD3E-EDC0CD03AA70}" dt="2023-03-19T08:23:29.603" v="471" actId="1076"/>
          <ac:picMkLst>
            <pc:docMk/>
            <pc:sldMk cId="399558995" sldId="311"/>
            <ac:picMk id="15" creationId="{D0F89285-296D-259D-3D0A-943DF599325B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2" creationId="{FA1AE625-800E-CD3F-9627-9832ABAA6E0D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4" creationId="{D9B47F30-2EA5-1704-ACFB-A0D15FEEAAA4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628581612" sldId="31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44636280" sldId="31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479440095" sldId="314"/>
        </pc:sldMkLst>
      </pc:sldChg>
      <pc:sldChg chg="addSp delSp modSp mod">
        <pc:chgData name="대은" userId="1ba6ee5b3b796c7a" providerId="LiveId" clId="{BA98B108-C844-49A1-BD3E-EDC0CD03AA70}" dt="2023-03-19T08:09:03.200" v="429" actId="1076"/>
        <pc:sldMkLst>
          <pc:docMk/>
          <pc:sldMk cId="2553416535" sldId="316"/>
        </pc:sldMkLst>
        <pc:spChg chg="del">
          <ac:chgData name="대은" userId="1ba6ee5b3b796c7a" providerId="LiveId" clId="{BA98B108-C844-49A1-BD3E-EDC0CD03AA70}" dt="2023-03-19T07:12:27.275" v="196" actId="478"/>
          <ac:spMkLst>
            <pc:docMk/>
            <pc:sldMk cId="2553416535" sldId="316"/>
            <ac:spMk id="3" creationId="{DC94AE55-595A-2669-221A-5AA839EE261D}"/>
          </ac:spMkLst>
        </pc:spChg>
        <pc:spChg chg="add del mod">
          <ac:chgData name="대은" userId="1ba6ee5b3b796c7a" providerId="LiveId" clId="{BA98B108-C844-49A1-BD3E-EDC0CD03AA70}" dt="2023-03-19T07:12:23.940" v="193" actId="478"/>
          <ac:spMkLst>
            <pc:docMk/>
            <pc:sldMk cId="2553416535" sldId="316"/>
            <ac:spMk id="4" creationId="{154A9853-A657-CF89-F7AB-4EC68DEE47CE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6" creationId="{F1014524-1EAD-D447-C1C4-3AFD4A7161DF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7" creationId="{FB322EEE-1D69-B3CB-D15B-6C2B0572AAE4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8" creationId="{74DD431E-AE2E-0B44-7502-12409F3A3BE0}"/>
          </ac:spMkLst>
        </pc:spChg>
        <pc:spChg chg="add mod">
          <ac:chgData name="대은" userId="1ba6ee5b3b796c7a" providerId="LiveId" clId="{BA98B108-C844-49A1-BD3E-EDC0CD03AA70}" dt="2023-03-19T08:09:03.200" v="429" actId="1076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대은" userId="1ba6ee5b3b796c7a" providerId="LiveId" clId="{BA98B108-C844-49A1-BD3E-EDC0CD03AA70}" dt="2023-03-19T08:01:23.968" v="278" actId="1076"/>
          <ac:spMkLst>
            <pc:docMk/>
            <pc:sldMk cId="2553416535" sldId="316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12:21.775" v="192" actId="478"/>
          <ac:spMkLst>
            <pc:docMk/>
            <pc:sldMk cId="2553416535" sldId="316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5" creationId="{B3D296B1-09E9-19EA-4728-2B30869F3BDF}"/>
          </ac:picMkLst>
        </pc:picChg>
        <pc:picChg chg="add del mod">
          <ac:chgData name="대은" userId="1ba6ee5b3b796c7a" providerId="LiveId" clId="{BA98B108-C844-49A1-BD3E-EDC0CD03AA70}" dt="2023-03-19T07:59:04.875" v="240" actId="931"/>
          <ac:picMkLst>
            <pc:docMk/>
            <pc:sldMk cId="2553416535" sldId="316"/>
            <ac:picMk id="10" creationId="{4696C8E7-C3B6-7757-DFF4-E4A7F0B430B3}"/>
          </ac:picMkLst>
        </pc:picChg>
        <pc:picChg chg="add del">
          <ac:chgData name="대은" userId="1ba6ee5b3b796c7a" providerId="LiveId" clId="{BA98B108-C844-49A1-BD3E-EDC0CD03AA70}" dt="2023-03-19T07:59:24.160" v="242"/>
          <ac:picMkLst>
            <pc:docMk/>
            <pc:sldMk cId="2553416535" sldId="316"/>
            <ac:picMk id="11" creationId="{B0972EC6-908D-CE72-EEA3-714C08847C56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13" creationId="{A83EB9E1-EE72-AA42-E965-D7B41ACA1B81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2050" creationId="{0777CD41-E1CE-9B9F-DA4C-1EBCC3BD1C65}"/>
          </ac:picMkLst>
        </pc:picChg>
        <pc:picChg chg="del">
          <ac:chgData name="대은" userId="1ba6ee5b3b796c7a" providerId="LiveId" clId="{BA98B108-C844-49A1-BD3E-EDC0CD03AA70}" dt="2023-03-19T07:12:24.731" v="194" actId="478"/>
          <ac:picMkLst>
            <pc:docMk/>
            <pc:sldMk cId="2553416535" sldId="316"/>
            <ac:picMk id="2052" creationId="{BBE78BDE-0C04-15AA-6091-B43F504D50B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4" creationId="{5EEC198C-ED7A-8E60-2E21-9C09947299F7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8" creationId="{BD015314-B468-46AF-9247-BD5D2F0F163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60" creationId="{D22ECD57-D480-A561-61AE-B029EDA44E71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575778056" sldId="31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02158695" sldId="318"/>
        </pc:sldMkLst>
      </pc:sldChg>
      <pc:sldChg chg="del">
        <pc:chgData name="대은" userId="1ba6ee5b3b796c7a" providerId="LiveId" clId="{BA98B108-C844-49A1-BD3E-EDC0CD03AA70}" dt="2023-03-19T07:10:35.197" v="106" actId="47"/>
        <pc:sldMkLst>
          <pc:docMk/>
          <pc:sldMk cId="3482935118" sldId="31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327172506" sldId="32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519014535" sldId="32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193695161" sldId="322"/>
        </pc:sldMkLst>
      </pc:sldChg>
      <pc:sldChg chg="addSp modSp add">
        <pc:chgData name="대은" userId="1ba6ee5b3b796c7a" providerId="LiveId" clId="{BA98B108-C844-49A1-BD3E-EDC0CD03AA70}" dt="2023-03-19T08:09:42.505" v="434" actId="1076"/>
        <pc:sldMkLst>
          <pc:docMk/>
          <pc:sldMk cId="302337907" sldId="323"/>
        </pc:sldMkLst>
        <pc:picChg chg="add mod">
          <ac:chgData name="대은" userId="1ba6ee5b3b796c7a" providerId="LiveId" clId="{BA98B108-C844-49A1-BD3E-EDC0CD03AA70}" dt="2023-03-19T08:09:42.505" v="434" actId="1076"/>
          <ac:picMkLst>
            <pc:docMk/>
            <pc:sldMk cId="302337907" sldId="323"/>
            <ac:picMk id="2" creationId="{B096DEFF-0C75-02FB-B37A-0C5A643FF063}"/>
          </ac:picMkLst>
        </pc:picChg>
      </pc:sldChg>
      <pc:sldChg chg="addSp delSp modSp add mod">
        <pc:chgData name="대은" userId="1ba6ee5b3b796c7a" providerId="LiveId" clId="{BA98B108-C844-49A1-BD3E-EDC0CD03AA70}" dt="2023-03-19T15:49:12.638" v="700" actId="1076"/>
        <pc:sldMkLst>
          <pc:docMk/>
          <pc:sldMk cId="3488239894" sldId="324"/>
        </pc:sldMkLst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6" creationId="{57829281-6FA1-8831-03C9-6EA2B3F8C9E3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7" creationId="{D4604C3D-46A3-6ACB-A398-E2F7E82B19A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8" creationId="{B6D2B172-508A-6F31-57FD-9E22B8E6FBD0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0" creationId="{18D0594B-A1EB-B3B7-12CD-D00E1BFEA6E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2" creationId="{1B856455-93D3-7CD0-9DBD-F96AF720BC7D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3" creationId="{A8A67840-67DC-CA45-E858-31166BF73E1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4" creationId="{AF600BEA-BF49-0905-E1BF-74BC015DB60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5" creationId="{71AE879F-B68A-0437-C17E-B5CCEC1EEAD8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6" creationId="{7A6E6C69-4AA3-FC22-7D56-CAACDFD24E2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7" creationId="{0A4389BD-60E5-2A4D-B762-9EEADF01459A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9" creationId="{B94134AC-ACA8-CC05-9BED-CAE54DA6200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1" creationId="{74EF191E-F935-F03D-2890-482E3E462877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2" creationId="{651AD4B7-CF9F-2623-765A-EBB85731E45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4" creationId="{1D25DA21-FDC7-5610-7FC7-22FD5726FBA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5" creationId="{28B3B45F-3E27-A9DC-9BAE-21A93B6FBFF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6" creationId="{EC85118F-D7C1-B309-6A09-C309C7A2EBA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7" creationId="{C7FE1D00-199E-1754-2FC8-A35DC8D17179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9" creationId="{05D83A9D-F646-F781-CE2D-BE059A9E8AA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0" creationId="{1CE5C096-FBA8-842F-804A-56046824AE7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5:05:25.135" v="694"/>
          <ac:spMkLst>
            <pc:docMk/>
            <pc:sldMk cId="3488239894" sldId="324"/>
            <ac:spMk id="876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15:49:12.638" v="700" actId="1076"/>
          <ac:picMkLst>
            <pc:docMk/>
            <pc:sldMk cId="3488239894" sldId="324"/>
            <ac:picMk id="3" creationId="{256BA4E0-0703-68CD-8F12-74490CB15AFD}"/>
          </ac:picMkLst>
        </pc:picChg>
        <pc:picChg chg="add del">
          <ac:chgData name="대은" userId="1ba6ee5b3b796c7a" providerId="LiveId" clId="{BA98B108-C844-49A1-BD3E-EDC0CD03AA70}" dt="2023-03-19T14:40:01.461" v="675" actId="22"/>
          <ac:picMkLst>
            <pc:docMk/>
            <pc:sldMk cId="3488239894" sldId="324"/>
            <ac:picMk id="3" creationId="{E5491F67-448C-5C6E-1F10-9C394E29B55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5" creationId="{D0F89285-296D-259D-3D0A-943DF599325B}"/>
          </ac:picMkLst>
        </pc:picChg>
      </pc:sldChg>
      <pc:sldMasterChg chg="delSldLayout">
        <pc:chgData name="대은" userId="1ba6ee5b3b796c7a" providerId="LiveId" clId="{BA98B108-C844-49A1-BD3E-EDC0CD03AA70}" dt="2023-03-19T15:49:18.340" v="701" actId="47"/>
        <pc:sldMasterMkLst>
          <pc:docMk/>
          <pc:sldMasterMk cId="0" sldId="2147483687"/>
        </pc:sldMasterMkLst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  <pc:docChgLst>
    <pc:chgData name="이 대은" userId="1ba6ee5b3b796c7a" providerId="LiveId" clId="{B06FDE1C-CED0-42C3-BA6F-988DC5EB33A5}"/>
    <pc:docChg chg="undo redo custSel addSld delSld modSld">
      <pc:chgData name="이 대은" userId="1ba6ee5b3b796c7a" providerId="LiveId" clId="{B06FDE1C-CED0-42C3-BA6F-988DC5EB33A5}" dt="2023-04-29T20:16:21.916" v="2599"/>
      <pc:docMkLst>
        <pc:docMk/>
      </pc:docMkLst>
      <pc:sldChg chg="modSp mod">
        <pc:chgData name="이 대은" userId="1ba6ee5b3b796c7a" providerId="LiveId" clId="{B06FDE1C-CED0-42C3-BA6F-988DC5EB33A5}" dt="2023-04-29T16:54:57.239" v="58"/>
        <pc:sldMkLst>
          <pc:docMk/>
          <pc:sldMk cId="0" sldId="256"/>
        </pc:sldMkLst>
        <pc:spChg chg="mod">
          <ac:chgData name="이 대은" userId="1ba6ee5b3b796c7a" providerId="LiveId" clId="{B06FDE1C-CED0-42C3-BA6F-988DC5EB33A5}" dt="2023-04-29T16:54:57.239" v="58"/>
          <ac:spMkLst>
            <pc:docMk/>
            <pc:sldMk cId="0" sldId="256"/>
            <ac:spMk id="537" creationId="{00000000-0000-0000-0000-000000000000}"/>
          </ac:spMkLst>
        </pc:spChg>
      </pc:sldChg>
      <pc:sldChg chg="addSp delSp modSp add mod">
        <pc:chgData name="이 대은" userId="1ba6ee5b3b796c7a" providerId="LiveId" clId="{B06FDE1C-CED0-42C3-BA6F-988DC5EB33A5}" dt="2023-04-29T17:58:00.655" v="2449" actId="478"/>
        <pc:sldMkLst>
          <pc:docMk/>
          <pc:sldMk cId="0" sldId="258"/>
        </pc:sldMkLst>
        <pc:spChg chg="add mod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3" creationId="{57ACD431-D1B0-FE47-6769-8B6CD90B564A}"/>
          </ac:spMkLst>
        </pc:spChg>
        <pc:spChg chg="mod">
          <ac:chgData name="이 대은" userId="1ba6ee5b3b796c7a" providerId="LiveId" clId="{B06FDE1C-CED0-42C3-BA6F-988DC5EB33A5}" dt="2023-04-29T17:57:56.812" v="2448" actId="20577"/>
          <ac:spMkLst>
            <pc:docMk/>
            <pc:sldMk cId="0" sldId="258"/>
            <ac:spMk id="882" creationId="{00000000-0000-0000-0000-000000000000}"/>
          </ac:spMkLst>
        </pc:spChg>
        <pc:spChg chg="del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883" creationId="{00000000-0000-0000-0000-000000000000}"/>
          </ac:spMkLst>
        </pc:spChg>
      </pc:sldChg>
      <pc:sldChg chg="addSp modSp mod">
        <pc:chgData name="이 대은" userId="1ba6ee5b3b796c7a" providerId="LiveId" clId="{B06FDE1C-CED0-42C3-BA6F-988DC5EB33A5}" dt="2023-04-29T20:16:21.916" v="2599"/>
        <pc:sldMkLst>
          <pc:docMk/>
          <pc:sldMk cId="1155596885" sldId="310"/>
        </pc:sldMkLst>
        <pc:spChg chg="add mod">
          <ac:chgData name="이 대은" userId="1ba6ee5b3b796c7a" providerId="LiveId" clId="{B06FDE1C-CED0-42C3-BA6F-988DC5EB33A5}" dt="2023-04-29T16:56:41.389" v="111" actId="1076"/>
          <ac:spMkLst>
            <pc:docMk/>
            <pc:sldMk cId="1155596885" sldId="310"/>
            <ac:spMk id="2" creationId="{C1018A32-8483-790D-AE85-4C067F920C2B}"/>
          </ac:spMkLst>
        </pc:spChg>
        <pc:spChg chg="mod">
          <ac:chgData name="이 대은" userId="1ba6ee5b3b796c7a" providerId="LiveId" clId="{B06FDE1C-CED0-42C3-BA6F-988DC5EB33A5}" dt="2023-04-29T20:16:21.916" v="2599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이 대은" userId="1ba6ee5b3b796c7a" providerId="LiveId" clId="{B06FDE1C-CED0-42C3-BA6F-988DC5EB33A5}" dt="2023-04-29T17:58:24.114" v="2465" actId="20577"/>
          <ac:spMkLst>
            <pc:docMk/>
            <pc:sldMk cId="1155596885" sldId="310"/>
            <ac:spMk id="1037" creationId="{00000000-0000-0000-0000-000000000000}"/>
          </ac:spMkLst>
        </pc:sp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99558995" sldId="311"/>
        </pc:sldMkLst>
      </pc:sldChg>
      <pc:sldChg chg="addSp delSp modSp mod">
        <pc:chgData name="이 대은" userId="1ba6ee5b3b796c7a" providerId="LiveId" clId="{B06FDE1C-CED0-42C3-BA6F-988DC5EB33A5}" dt="2023-04-29T17:04:43.835" v="519" actId="403"/>
        <pc:sldMkLst>
          <pc:docMk/>
          <pc:sldMk cId="2553416535" sldId="316"/>
        </pc:sldMkLst>
        <pc:spChg chg="add mod">
          <ac:chgData name="이 대은" userId="1ba6ee5b3b796c7a" providerId="LiveId" clId="{B06FDE1C-CED0-42C3-BA6F-988DC5EB33A5}" dt="2023-04-29T17:04:43.835" v="519" actId="403"/>
          <ac:spMkLst>
            <pc:docMk/>
            <pc:sldMk cId="2553416535" sldId="316"/>
            <ac:spMk id="2" creationId="{5BA822E1-1B3F-0410-7A86-61AB9566BA0B}"/>
          </ac:spMkLst>
        </pc:spChg>
        <pc:spChg chg="del">
          <ac:chgData name="이 대은" userId="1ba6ee5b3b796c7a" providerId="LiveId" clId="{B06FDE1C-CED0-42C3-BA6F-988DC5EB33A5}" dt="2023-04-29T16:57:16.363" v="113" actId="478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이 대은" userId="1ba6ee5b3b796c7a" providerId="LiveId" clId="{B06FDE1C-CED0-42C3-BA6F-988DC5EB33A5}" dt="2023-04-29T17:00:01.773" v="220" actId="20577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6:58:08.936" v="120" actId="1076"/>
          <ac:picMkLst>
            <pc:docMk/>
            <pc:sldMk cId="2553416535" sldId="316"/>
            <ac:picMk id="3" creationId="{E3A3A8D9-6705-F19B-3EBB-C0B65E783F2C}"/>
          </ac:picMkLst>
        </pc:picChg>
        <pc:picChg chg="del">
          <ac:chgData name="이 대은" userId="1ba6ee5b3b796c7a" providerId="LiveId" clId="{B06FDE1C-CED0-42C3-BA6F-988DC5EB33A5}" dt="2023-04-29T16:57:18.502" v="114" actId="478"/>
          <ac:picMkLst>
            <pc:docMk/>
            <pc:sldMk cId="2553416535" sldId="316"/>
            <ac:picMk id="13" creationId="{A83EB9E1-EE72-AA42-E965-D7B41ACA1B81}"/>
          </ac:picMkLst>
        </pc:picChg>
        <pc:picChg chg="del">
          <ac:chgData name="이 대은" userId="1ba6ee5b3b796c7a" providerId="LiveId" clId="{B06FDE1C-CED0-42C3-BA6F-988DC5EB33A5}" dt="2023-04-29T16:57:22.576" v="115" actId="478"/>
          <ac:picMkLst>
            <pc:docMk/>
            <pc:sldMk cId="2553416535" sldId="316"/>
            <ac:picMk id="1026" creationId="{00000000-0000-0000-0000-000000000000}"/>
          </ac:picMkLst>
        </pc:picChg>
        <pc:picChg chg="del">
          <ac:chgData name="이 대은" userId="1ba6ee5b3b796c7a" providerId="LiveId" clId="{B06FDE1C-CED0-42C3-BA6F-988DC5EB33A5}" dt="2023-04-29T16:57:13.919" v="112" actId="478"/>
          <ac:picMkLst>
            <pc:docMk/>
            <pc:sldMk cId="2553416535" sldId="316"/>
            <ac:picMk id="2050" creationId="{0777CD41-E1CE-9B9F-DA4C-1EBCC3BD1C65}"/>
          </ac:picMkLst>
        </pc:picChg>
      </pc:sldChg>
      <pc:sldChg chg="addSp delSp modSp add mod">
        <pc:chgData name="이 대은" userId="1ba6ee5b3b796c7a" providerId="LiveId" clId="{B06FDE1C-CED0-42C3-BA6F-988DC5EB33A5}" dt="2023-04-29T17:07:30.766" v="541"/>
        <pc:sldMkLst>
          <pc:docMk/>
          <pc:sldMk cId="135597074" sldId="317"/>
        </pc:sldMkLst>
        <pc:spChg chg="mod">
          <ac:chgData name="이 대은" userId="1ba6ee5b3b796c7a" providerId="LiveId" clId="{B06FDE1C-CED0-42C3-BA6F-988DC5EB33A5}" dt="2023-04-29T17:07:03.364" v="539" actId="207"/>
          <ac:spMkLst>
            <pc:docMk/>
            <pc:sldMk cId="135597074" sldId="317"/>
            <ac:spMk id="2" creationId="{5BA822E1-1B3F-0410-7A86-61AB9566BA0B}"/>
          </ac:spMkLst>
        </pc:spChg>
        <pc:picChg chg="del">
          <ac:chgData name="이 대은" userId="1ba6ee5b3b796c7a" providerId="LiveId" clId="{B06FDE1C-CED0-42C3-BA6F-988DC5EB33A5}" dt="2023-04-29T17:01:49.715" v="272" actId="478"/>
          <ac:picMkLst>
            <pc:docMk/>
            <pc:sldMk cId="135597074" sldId="317"/>
            <ac:picMk id="3" creationId="{E3A3A8D9-6705-F19B-3EBB-C0B65E783F2C}"/>
          </ac:picMkLst>
        </pc:picChg>
        <pc:picChg chg="add mod">
          <ac:chgData name="이 대은" userId="1ba6ee5b3b796c7a" providerId="LiveId" clId="{B06FDE1C-CED0-42C3-BA6F-988DC5EB33A5}" dt="2023-04-29T17:02:18.928" v="280" actId="1076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B06FDE1C-CED0-42C3-BA6F-988DC5EB33A5}" dt="2023-04-29T17:07:30.766" v="541"/>
          <ac:picMkLst>
            <pc:docMk/>
            <pc:sldMk cId="135597074" sldId="317"/>
            <ac:picMk id="5" creationId="{8B876BB8-65BF-55CD-1089-1AD8B327CF79}"/>
          </ac:picMkLst>
        </pc:picChg>
      </pc:sldChg>
      <pc:sldChg chg="addSp delSp modSp add mod">
        <pc:chgData name="이 대은" userId="1ba6ee5b3b796c7a" providerId="LiveId" clId="{B06FDE1C-CED0-42C3-BA6F-988DC5EB33A5}" dt="2023-04-29T17:29:41.478" v="1925" actId="113"/>
        <pc:sldMkLst>
          <pc:docMk/>
          <pc:sldMk cId="4135338076" sldId="318"/>
        </pc:sldMkLst>
        <pc:spChg chg="mod">
          <ac:chgData name="이 대은" userId="1ba6ee5b3b796c7a" providerId="LiveId" clId="{B06FDE1C-CED0-42C3-BA6F-988DC5EB33A5}" dt="2023-04-29T17:29:41.478" v="1925" actId="113"/>
          <ac:spMkLst>
            <pc:docMk/>
            <pc:sldMk cId="4135338076" sldId="318"/>
            <ac:spMk id="2" creationId="{5BA822E1-1B3F-0410-7A86-61AB9566BA0B}"/>
          </ac:spMkLst>
        </pc:spChg>
        <pc:spChg chg="add del mod">
          <ac:chgData name="이 대은" userId="1ba6ee5b3b796c7a" providerId="LiveId" clId="{B06FDE1C-CED0-42C3-BA6F-988DC5EB33A5}" dt="2023-04-29T17:25:47.735" v="1775"/>
          <ac:spMkLst>
            <pc:docMk/>
            <pc:sldMk cId="4135338076" sldId="318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5:07.984" v="1764"/>
          <ac:spMkLst>
            <pc:docMk/>
            <pc:sldMk cId="4135338076" sldId="318"/>
            <ac:spMk id="5" creationId="{9F15BA9B-41FF-AB06-A7FB-673DA0E88B15}"/>
          </ac:spMkLst>
        </pc:spChg>
        <pc:spChg chg="add del mod">
          <ac:chgData name="이 대은" userId="1ba6ee5b3b796c7a" providerId="LiveId" clId="{B06FDE1C-CED0-42C3-BA6F-988DC5EB33A5}" dt="2023-04-29T17:24:58.377" v="1759"/>
          <ac:spMkLst>
            <pc:docMk/>
            <pc:sldMk cId="4135338076" sldId="318"/>
            <ac:spMk id="6" creationId="{19A9093B-89E6-3703-9E42-18561F5DFFEB}"/>
          </ac:spMkLst>
        </pc:spChg>
        <pc:spChg chg="add del mod">
          <ac:chgData name="이 대은" userId="1ba6ee5b3b796c7a" providerId="LiveId" clId="{B06FDE1C-CED0-42C3-BA6F-988DC5EB33A5}" dt="2023-04-29T17:24:57.891" v="1758"/>
          <ac:spMkLst>
            <pc:docMk/>
            <pc:sldMk cId="4135338076" sldId="318"/>
            <ac:spMk id="7" creationId="{8E2DCB8A-E9B0-CAE6-C028-34F15951EB13}"/>
          </ac:spMkLst>
        </pc:spChg>
        <pc:spChg chg="add del mod">
          <ac:chgData name="이 대은" userId="1ba6ee5b3b796c7a" providerId="LiveId" clId="{B06FDE1C-CED0-42C3-BA6F-988DC5EB33A5}" dt="2023-04-29T17:24:57.607" v="1757"/>
          <ac:spMkLst>
            <pc:docMk/>
            <pc:sldMk cId="4135338076" sldId="318"/>
            <ac:spMk id="8" creationId="{AA47D612-7D18-7BE6-3BC9-B5CE4641A559}"/>
          </ac:spMkLst>
        </pc:spChg>
        <pc:spChg chg="add del mod">
          <ac:chgData name="이 대은" userId="1ba6ee5b3b796c7a" providerId="LiveId" clId="{B06FDE1C-CED0-42C3-BA6F-988DC5EB33A5}" dt="2023-04-29T17:25:04.507" v="1762"/>
          <ac:spMkLst>
            <pc:docMk/>
            <pc:sldMk cId="4135338076" sldId="318"/>
            <ac:spMk id="9" creationId="{06AABF97-AEF6-66D7-977C-8A2058EB3975}"/>
          </ac:spMkLst>
        </pc:spChg>
        <pc:picChg chg="del">
          <ac:chgData name="이 대은" userId="1ba6ee5b3b796c7a" providerId="LiveId" clId="{B06FDE1C-CED0-42C3-BA6F-988DC5EB33A5}" dt="2023-04-29T17:07:37.144" v="543" actId="478"/>
          <ac:picMkLst>
            <pc:docMk/>
            <pc:sldMk cId="4135338076" sldId="318"/>
            <ac:picMk id="4" creationId="{48471853-D104-70EB-844B-2FED907FCCDF}"/>
          </ac:picMkLst>
        </pc:picChg>
        <pc:picChg chg="add mod">
          <ac:chgData name="이 대은" userId="1ba6ee5b3b796c7a" providerId="LiveId" clId="{B06FDE1C-CED0-42C3-BA6F-988DC5EB33A5}" dt="2023-04-29T17:08:17.451" v="550" actId="1076"/>
          <ac:picMkLst>
            <pc:docMk/>
            <pc:sldMk cId="4135338076" sldId="318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58:39.943" v="2466" actId="1076"/>
        <pc:sldMkLst>
          <pc:docMk/>
          <pc:sldMk cId="3960565004" sldId="319"/>
        </pc:sldMkLst>
        <pc:spChg chg="mod">
          <ac:chgData name="이 대은" userId="1ba6ee5b3b796c7a" providerId="LiveId" clId="{B06FDE1C-CED0-42C3-BA6F-988DC5EB33A5}" dt="2023-04-29T17:27:25.789" v="1880" actId="403"/>
          <ac:spMkLst>
            <pc:docMk/>
            <pc:sldMk cId="3960565004" sldId="319"/>
            <ac:spMk id="2" creationId="{5BA822E1-1B3F-0410-7A86-61AB9566BA0B}"/>
          </ac:spMkLst>
        </pc:spChg>
        <pc:spChg chg="add del">
          <ac:chgData name="이 대은" userId="1ba6ee5b3b796c7a" providerId="LiveId" clId="{B06FDE1C-CED0-42C3-BA6F-988DC5EB33A5}" dt="2023-04-29T17:25:52.478" v="1776" actId="478"/>
          <ac:spMkLst>
            <pc:docMk/>
            <pc:sldMk cId="3960565004" sldId="319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3:54.858" v="1750"/>
          <ac:spMkLst>
            <pc:docMk/>
            <pc:sldMk cId="3960565004" sldId="319"/>
            <ac:spMk id="5" creationId="{B8E8F4FA-F92D-13EC-3030-3C1EB666A42F}"/>
          </ac:spMkLst>
        </pc:spChg>
        <pc:spChg chg="add mod">
          <ac:chgData name="이 대은" userId="1ba6ee5b3b796c7a" providerId="LiveId" clId="{B06FDE1C-CED0-42C3-BA6F-988DC5EB33A5}" dt="2023-04-29T17:25:52.817" v="1777"/>
          <ac:spMkLst>
            <pc:docMk/>
            <pc:sldMk cId="3960565004" sldId="319"/>
            <ac:spMk id="6" creationId="{2C2E27E8-232A-FEDE-B0E8-83395E318A09}"/>
          </ac:spMkLst>
        </pc:spChg>
        <pc:spChg chg="mod">
          <ac:chgData name="이 대은" userId="1ba6ee5b3b796c7a" providerId="LiveId" clId="{B06FDE1C-CED0-42C3-BA6F-988DC5EB33A5}" dt="2023-04-29T17:28:00.814" v="1895"/>
          <ac:spMkLst>
            <pc:docMk/>
            <pc:sldMk cId="3960565004" sldId="319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58:39.943" v="2466" actId="1076"/>
          <ac:picMkLst>
            <pc:docMk/>
            <pc:sldMk cId="3960565004" sldId="319"/>
            <ac:picMk id="4" creationId="{2BDFD79A-8FAC-440A-7D12-F221BEAE02D2}"/>
          </ac:picMkLst>
        </pc:picChg>
        <pc:picChg chg="del mod">
          <ac:chgData name="이 대은" userId="1ba6ee5b3b796c7a" providerId="LiveId" clId="{B06FDE1C-CED0-42C3-BA6F-988DC5EB33A5}" dt="2023-04-29T17:20:00.593" v="1630" actId="478"/>
          <ac:picMkLst>
            <pc:docMk/>
            <pc:sldMk cId="3960565004" sldId="319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44:13.086" v="2212" actId="1076"/>
        <pc:sldMkLst>
          <pc:docMk/>
          <pc:sldMk cId="4056306835" sldId="320"/>
        </pc:sldMkLst>
        <pc:spChg chg="del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2" creationId="{5BA822E1-1B3F-0410-7A86-61AB9566BA0B}"/>
          </ac:spMkLst>
        </pc:spChg>
        <pc:spChg chg="add mod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5" creationId="{18EDA2F8-C6A1-4562-2F06-BEAFE6903EAA}"/>
          </ac:spMkLst>
        </pc:spChg>
        <pc:spChg chg="add del">
          <ac:chgData name="이 대은" userId="1ba6ee5b3b796c7a" providerId="LiveId" clId="{B06FDE1C-CED0-42C3-BA6F-988DC5EB33A5}" dt="2023-04-29T17:43:40.362" v="2203"/>
          <ac:spMkLst>
            <pc:docMk/>
            <pc:sldMk cId="4056306835" sldId="320"/>
            <ac:spMk id="8" creationId="{DF484C15-DC0D-EE8A-35C3-648BFE1B931B}"/>
          </ac:spMkLst>
        </pc:spChg>
        <pc:spChg chg="add del">
          <ac:chgData name="이 대은" userId="1ba6ee5b3b796c7a" providerId="LiveId" clId="{B06FDE1C-CED0-42C3-BA6F-988DC5EB33A5}" dt="2023-04-29T17:43:43.832" v="2205"/>
          <ac:spMkLst>
            <pc:docMk/>
            <pc:sldMk cId="4056306835" sldId="320"/>
            <ac:spMk id="9" creationId="{C94A48F5-8E1F-0910-FC97-A82460D7F4DE}"/>
          </ac:spMkLst>
        </pc:spChg>
        <pc:spChg chg="mod">
          <ac:chgData name="이 대은" userId="1ba6ee5b3b796c7a" providerId="LiveId" clId="{B06FDE1C-CED0-42C3-BA6F-988DC5EB33A5}" dt="2023-04-29T17:28:11.091" v="1914"/>
          <ac:spMkLst>
            <pc:docMk/>
            <pc:sldMk cId="4056306835" sldId="320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28:22.066" v="1916" actId="478"/>
          <ac:picMkLst>
            <pc:docMk/>
            <pc:sldMk cId="4056306835" sldId="320"/>
            <ac:picMk id="4" creationId="{2BDFD79A-8FAC-440A-7D12-F221BEAE02D2}"/>
          </ac:picMkLst>
        </pc:picChg>
        <pc:picChg chg="add del mod">
          <ac:chgData name="이 대은" userId="1ba6ee5b3b796c7a" providerId="LiveId" clId="{B06FDE1C-CED0-42C3-BA6F-988DC5EB33A5}" dt="2023-04-29T17:43:36.852" v="2201" actId="478"/>
          <ac:picMkLst>
            <pc:docMk/>
            <pc:sldMk cId="4056306835" sldId="320"/>
            <ac:picMk id="7" creationId="{F4FA9614-BE45-A83A-14F4-5C10996D50E1}"/>
          </ac:picMkLst>
        </pc:picChg>
        <pc:picChg chg="add mod">
          <ac:chgData name="이 대은" userId="1ba6ee5b3b796c7a" providerId="LiveId" clId="{B06FDE1C-CED0-42C3-BA6F-988DC5EB33A5}" dt="2023-04-29T17:44:13.086" v="2212" actId="1076"/>
          <ac:picMkLst>
            <pc:docMk/>
            <pc:sldMk cId="4056306835" sldId="320"/>
            <ac:picMk id="11" creationId="{533371A4-3089-5B59-3ED4-16DABEC8D815}"/>
          </ac:picMkLst>
        </pc:picChg>
      </pc:sldChg>
      <pc:sldChg chg="addSp delSp modSp add mod">
        <pc:chgData name="이 대은" userId="1ba6ee5b3b796c7a" providerId="LiveId" clId="{B06FDE1C-CED0-42C3-BA6F-988DC5EB33A5}" dt="2023-04-29T17:42:00.716" v="2152"/>
        <pc:sldMkLst>
          <pc:docMk/>
          <pc:sldMk cId="2856098057" sldId="321"/>
        </pc:sldMkLst>
        <pc:spChg chg="add mod">
          <ac:chgData name="이 대은" userId="1ba6ee5b3b796c7a" providerId="LiveId" clId="{B06FDE1C-CED0-42C3-BA6F-988DC5EB33A5}" dt="2023-04-29T17:39:01.624" v="2091" actId="20577"/>
          <ac:spMkLst>
            <pc:docMk/>
            <pc:sldMk cId="2856098057" sldId="321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30:49.455" v="2025" actId="478"/>
          <ac:spMkLst>
            <pc:docMk/>
            <pc:sldMk cId="2856098057" sldId="321"/>
            <ac:spMk id="5" creationId="{18EDA2F8-C6A1-4562-2F06-BEAFE6903EAA}"/>
          </ac:spMkLst>
        </pc:spChg>
        <pc:spChg chg="del">
          <ac:chgData name="이 대은" userId="1ba6ee5b3b796c7a" providerId="LiveId" clId="{B06FDE1C-CED0-42C3-BA6F-988DC5EB33A5}" dt="2023-04-29T17:30:58.494" v="2027" actId="478"/>
          <ac:spMkLst>
            <pc:docMk/>
            <pc:sldMk cId="2856098057" sldId="321"/>
            <ac:spMk id="6" creationId="{2C2E27E8-232A-FEDE-B0E8-83395E318A09}"/>
          </ac:spMkLst>
        </pc:spChg>
        <pc:spChg chg="add mod">
          <ac:chgData name="이 대은" userId="1ba6ee5b3b796c7a" providerId="LiveId" clId="{B06FDE1C-CED0-42C3-BA6F-988DC5EB33A5}" dt="2023-04-29T17:39:41.572" v="2137" actId="1076"/>
          <ac:spMkLst>
            <pc:docMk/>
            <pc:sldMk cId="2856098057" sldId="321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00.716" v="2152"/>
          <ac:spMkLst>
            <pc:docMk/>
            <pc:sldMk cId="2856098057" sldId="321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31:16.224" v="2032" actId="1076"/>
          <ac:picMkLst>
            <pc:docMk/>
            <pc:sldMk cId="2856098057" sldId="321"/>
            <ac:picMk id="2" creationId="{DCCDD92F-A832-45EF-54D6-22BF10366F8A}"/>
          </ac:picMkLst>
        </pc:picChg>
        <pc:picChg chg="add mod">
          <ac:chgData name="이 대은" userId="1ba6ee5b3b796c7a" providerId="LiveId" clId="{B06FDE1C-CED0-42C3-BA6F-988DC5EB33A5}" dt="2023-04-29T17:39:15.354" v="2095" actId="1076"/>
          <ac:picMkLst>
            <pc:docMk/>
            <pc:sldMk cId="2856098057" sldId="321"/>
            <ac:picMk id="4" creationId="{E08A7412-700A-EC93-97BF-7C39E0B42FAB}"/>
          </ac:picMkLst>
        </pc:picChg>
        <pc:picChg chg="del mod">
          <ac:chgData name="이 대은" userId="1ba6ee5b3b796c7a" providerId="LiveId" clId="{B06FDE1C-CED0-42C3-BA6F-988DC5EB33A5}" dt="2023-04-29T17:30:43.501" v="2024" actId="478"/>
          <ac:picMkLst>
            <pc:docMk/>
            <pc:sldMk cId="2856098057" sldId="321"/>
            <ac:picMk id="7" creationId="{F4FA9614-BE45-A83A-14F4-5C10996D50E1}"/>
          </ac:picMkLst>
        </pc:picChg>
      </pc:sldChg>
      <pc:sldChg chg="addSp delSp modSp add mod">
        <pc:chgData name="이 대은" userId="1ba6ee5b3b796c7a" providerId="LiveId" clId="{B06FDE1C-CED0-42C3-BA6F-988DC5EB33A5}" dt="2023-04-29T18:01:11.543" v="2594" actId="404"/>
        <pc:sldMkLst>
          <pc:docMk/>
          <pc:sldMk cId="4237369932" sldId="322"/>
        </pc:sldMkLst>
        <pc:spChg chg="mod">
          <ac:chgData name="이 대은" userId="1ba6ee5b3b796c7a" providerId="LiveId" clId="{B06FDE1C-CED0-42C3-BA6F-988DC5EB33A5}" dt="2023-04-29T18:01:11.543" v="2594" actId="404"/>
          <ac:spMkLst>
            <pc:docMk/>
            <pc:sldMk cId="4237369932" sldId="322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44:40.211" v="2216" actId="478"/>
          <ac:spMkLst>
            <pc:docMk/>
            <pc:sldMk cId="4237369932" sldId="322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17.231" v="2199" actId="20577"/>
          <ac:spMkLst>
            <pc:docMk/>
            <pc:sldMk cId="4237369932" sldId="322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4:32.021" v="2213" actId="478"/>
          <ac:picMkLst>
            <pc:docMk/>
            <pc:sldMk cId="4237369932" sldId="322"/>
            <ac:picMk id="2" creationId="{DCCDD92F-A832-45EF-54D6-22BF10366F8A}"/>
          </ac:picMkLst>
        </pc:picChg>
        <pc:picChg chg="del">
          <ac:chgData name="이 대은" userId="1ba6ee5b3b796c7a" providerId="LiveId" clId="{B06FDE1C-CED0-42C3-BA6F-988DC5EB33A5}" dt="2023-04-29T17:44:39.478" v="2215" actId="478"/>
          <ac:picMkLst>
            <pc:docMk/>
            <pc:sldMk cId="4237369932" sldId="322"/>
            <ac:picMk id="4" creationId="{E08A7412-700A-EC93-97BF-7C39E0B42FAB}"/>
          </ac:picMkLst>
        </pc:picChg>
        <pc:picChg chg="add mod modCrop">
          <ac:chgData name="이 대은" userId="1ba6ee5b3b796c7a" providerId="LiveId" clId="{B06FDE1C-CED0-42C3-BA6F-988DC5EB33A5}" dt="2023-04-29T17:44:58.146" v="2223" actId="14100"/>
          <ac:picMkLst>
            <pc:docMk/>
            <pc:sldMk cId="4237369932" sldId="322"/>
            <ac:picMk id="5" creationId="{C948FA93-4B1A-949F-507A-7F67620824A6}"/>
          </ac:picMkLst>
        </pc:picChg>
        <pc:picChg chg="add del mod">
          <ac:chgData name="이 대은" userId="1ba6ee5b3b796c7a" providerId="LiveId" clId="{B06FDE1C-CED0-42C3-BA6F-988DC5EB33A5}" dt="2023-04-29T17:46:07.894" v="2324"/>
          <ac:picMkLst>
            <pc:docMk/>
            <pc:sldMk cId="4237369932" sldId="322"/>
            <ac:picMk id="6" creationId="{7E026092-FFAF-922F-3A3C-1168BABEC8CA}"/>
          </ac:picMkLst>
        </pc:picChg>
      </pc:sldChg>
      <pc:sldChg chg="addSp delSp modSp add mod">
        <pc:chgData name="이 대은" userId="1ba6ee5b3b796c7a" providerId="LiveId" clId="{B06FDE1C-CED0-42C3-BA6F-988DC5EB33A5}" dt="2023-04-29T17:50:50.951" v="2410" actId="22"/>
        <pc:sldMkLst>
          <pc:docMk/>
          <pc:sldMk cId="189108032" sldId="323"/>
        </pc:sldMkLst>
        <pc:spChg chg="del">
          <ac:chgData name="이 대은" userId="1ba6ee5b3b796c7a" providerId="LiveId" clId="{B06FDE1C-CED0-42C3-BA6F-988DC5EB33A5}" dt="2023-04-29T17:46:25.907" v="2362" actId="478"/>
          <ac:spMkLst>
            <pc:docMk/>
            <pc:sldMk cId="189108032" sldId="323"/>
            <ac:spMk id="3" creationId="{C5A1AF46-679D-86AF-002E-17BF057631BF}"/>
          </ac:spMkLst>
        </pc:spChg>
        <pc:spChg chg="add del mod">
          <ac:chgData name="이 대은" userId="1ba6ee5b3b796c7a" providerId="LiveId" clId="{B06FDE1C-CED0-42C3-BA6F-988DC5EB33A5}" dt="2023-04-29T17:46:38.271" v="2363" actId="478"/>
          <ac:spMkLst>
            <pc:docMk/>
            <pc:sldMk cId="189108032" sldId="323"/>
            <ac:spMk id="4" creationId="{DC35EB9E-0A40-BC3B-83C9-310B2B51983D}"/>
          </ac:spMkLst>
        </pc:spChg>
        <pc:spChg chg="add mod">
          <ac:chgData name="이 대은" userId="1ba6ee5b3b796c7a" providerId="LiveId" clId="{B06FDE1C-CED0-42C3-BA6F-988DC5EB33A5}" dt="2023-04-29T17:50:13.563" v="2407" actId="20577"/>
          <ac:spMkLst>
            <pc:docMk/>
            <pc:sldMk cId="189108032" sldId="323"/>
            <ac:spMk id="7" creationId="{073280C3-B80C-A232-83C2-D9FB3A94160D}"/>
          </ac:spMkLst>
        </pc:spChg>
        <pc:spChg chg="add del">
          <ac:chgData name="이 대은" userId="1ba6ee5b3b796c7a" providerId="LiveId" clId="{B06FDE1C-CED0-42C3-BA6F-988DC5EB33A5}" dt="2023-04-29T17:50:50.951" v="2410" actId="22"/>
          <ac:spMkLst>
            <pc:docMk/>
            <pc:sldMk cId="189108032" sldId="323"/>
            <ac:spMk id="9" creationId="{6969097B-FE71-F9C3-DC9C-EAC8D983E03A}"/>
          </ac:spMkLst>
        </pc:spChg>
        <pc:spChg chg="mod">
          <ac:chgData name="이 대은" userId="1ba6ee5b3b796c7a" providerId="LiveId" clId="{B06FDE1C-CED0-42C3-BA6F-988DC5EB33A5}" dt="2023-04-29T17:46:21.013" v="2360"/>
          <ac:spMkLst>
            <pc:docMk/>
            <pc:sldMk cId="189108032" sldId="323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6:23.476" v="2361" actId="478"/>
          <ac:picMkLst>
            <pc:docMk/>
            <pc:sldMk cId="189108032" sldId="323"/>
            <ac:picMk id="5" creationId="{C948FA93-4B1A-949F-507A-7F67620824A6}"/>
          </ac:picMkLst>
        </pc:picChg>
        <pc:picChg chg="add mod">
          <ac:chgData name="이 대은" userId="1ba6ee5b3b796c7a" providerId="LiveId" clId="{B06FDE1C-CED0-42C3-BA6F-988DC5EB33A5}" dt="2023-04-29T17:50:32.572" v="2408" actId="1076"/>
          <ac:picMkLst>
            <pc:docMk/>
            <pc:sldMk cId="189108032" sldId="323"/>
            <ac:picMk id="6" creationId="{1B98E861-E885-52EF-89C4-A15EE1752860}"/>
          </ac:picMkLst>
        </pc:picChg>
      </pc:sldChg>
      <pc:sldChg chg="addSp delSp modSp add mod">
        <pc:chgData name="이 대은" userId="1ba6ee5b3b796c7a" providerId="LiveId" clId="{B06FDE1C-CED0-42C3-BA6F-988DC5EB33A5}" dt="2023-04-29T17:57:01.523" v="2444" actId="113"/>
        <pc:sldMkLst>
          <pc:docMk/>
          <pc:sldMk cId="2333681605" sldId="324"/>
        </pc:sldMkLst>
        <pc:spChg chg="mod">
          <ac:chgData name="이 대은" userId="1ba6ee5b3b796c7a" providerId="LiveId" clId="{B06FDE1C-CED0-42C3-BA6F-988DC5EB33A5}" dt="2023-04-29T17:57:01.523" v="2444" actId="113"/>
          <ac:spMkLst>
            <pc:docMk/>
            <pc:sldMk cId="2333681605" sldId="324"/>
            <ac:spMk id="7" creationId="{073280C3-B80C-A232-83C2-D9FB3A94160D}"/>
          </ac:spMkLst>
        </pc:spChg>
        <pc:picChg chg="add mod">
          <ac:chgData name="이 대은" userId="1ba6ee5b3b796c7a" providerId="LiveId" clId="{B06FDE1C-CED0-42C3-BA6F-988DC5EB33A5}" dt="2023-04-29T17:51:11.670" v="2418" actId="1076"/>
          <ac:picMkLst>
            <pc:docMk/>
            <pc:sldMk cId="2333681605" sldId="324"/>
            <ac:picMk id="2" creationId="{04D5F936-44C5-052E-D474-D10C02FF48C6}"/>
          </ac:picMkLst>
        </pc:picChg>
        <pc:picChg chg="del">
          <ac:chgData name="이 대은" userId="1ba6ee5b3b796c7a" providerId="LiveId" clId="{B06FDE1C-CED0-42C3-BA6F-988DC5EB33A5}" dt="2023-04-29T17:50:55.663" v="2412" actId="478"/>
          <ac:picMkLst>
            <pc:docMk/>
            <pc:sldMk cId="2333681605" sldId="324"/>
            <ac:picMk id="6" creationId="{1B98E861-E885-52EF-89C4-A15EE1752860}"/>
          </ac:picMkLst>
        </pc:pic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488239894" sldId="324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1569357091" sldId="325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347702612" sldId="3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48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8ceba84788_0_3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3" name="Google Shape;3583;g8ceba84788_0_3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10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1567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789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9377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672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 dirty="0"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37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b="1" dirty="0"/>
              <a:t>C</a:t>
            </a:r>
            <a:r>
              <a:rPr lang="ko-KR" altLang="en-US" sz="4400" b="1" dirty="0"/>
              <a:t>언어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b="1" dirty="0" err="1"/>
              <a:t>튜터링</a:t>
            </a:r>
            <a:endParaRPr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1623508" y="1960080"/>
            <a:ext cx="570693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4400" b="1" dirty="0"/>
              <a:t>포인터</a:t>
            </a:r>
            <a:endParaRPr lang="ko-KR" altLang="en-US"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59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sz="3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Google Shape;3587;p77">
            <a:extLst>
              <a:ext uri="{FF2B5EF4-FFF2-40B4-BE49-F238E27FC236}">
                <a16:creationId xmlns:a16="http://schemas.microsoft.com/office/drawing/2014/main" id="{B68419B7-142E-7CD1-E789-AB557F08E1AD}"/>
              </a:ext>
            </a:extLst>
          </p:cNvPr>
          <p:cNvSpPr txBox="1">
            <a:spLocks/>
          </p:cNvSpPr>
          <p:nvPr/>
        </p:nvSpPr>
        <p:spPr>
          <a:xfrm>
            <a:off x="963375" y="1418114"/>
            <a:ext cx="6167040" cy="3725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-US" altLang="ko-KR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Typedef </a:t>
            </a: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문법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관리하는 방법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단순히 변수만 사용하기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사용하기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구조체 사용하기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구조체의 정의와 선언하기</a:t>
            </a:r>
            <a:endParaRPr lang="ko-KR" altLang="en-US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구조체와 </a:t>
            </a:r>
            <a:r>
              <a:rPr lang="en-US" altLang="ko-KR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typedef </a:t>
            </a: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조합하기</a:t>
            </a: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-304800">
              <a:lnSpc>
                <a:spcPct val="115000"/>
              </a:lnSpc>
              <a:buClr>
                <a:schemeClr val="accent3"/>
              </a:buClr>
              <a:buSzPts val="1200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구조체의 사용하기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배열처럼 초기화하기</a:t>
            </a: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구조체 변수 사용하기</a:t>
            </a: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구조체 배열 사용하기</a:t>
            </a: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구조체 포인터 사용하기</a:t>
            </a: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95350" lvl="1" indent="-285750">
              <a:lnSpc>
                <a:spcPct val="115000"/>
              </a:lnSpc>
              <a:buClr>
                <a:schemeClr val="accent3"/>
              </a:buClr>
              <a:buSzPts val="1200"/>
            </a:pP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Google Shape;3587;p77">
            <a:extLst>
              <a:ext uri="{FF2B5EF4-FFF2-40B4-BE49-F238E27FC236}">
                <a16:creationId xmlns:a16="http://schemas.microsoft.com/office/drawing/2014/main" id="{4456373B-09A8-41A2-05FE-057CC02BE407}"/>
              </a:ext>
            </a:extLst>
          </p:cNvPr>
          <p:cNvSpPr txBox="1">
            <a:spLocks/>
          </p:cNvSpPr>
          <p:nvPr/>
        </p:nvSpPr>
        <p:spPr>
          <a:xfrm>
            <a:off x="4251960" y="1410494"/>
            <a:ext cx="6167040" cy="3725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 인자와 주소 반환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en-US" altLang="ko-KR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SWAP </a:t>
            </a: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배열과 포인터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표기법과 포인터 표기법의 관계</a:t>
            </a: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배열의 시작이 </a:t>
            </a:r>
            <a:r>
              <a:rPr lang="en-US" altLang="ko-KR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인 이유</a:t>
            </a: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배열의 이름은 그 배열의 시작 주소이다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 배열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다중 포인터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/>
              <a:t>Typedef </a:t>
            </a:r>
            <a:r>
              <a:rPr lang="ko-KR" altLang="en-US" sz="3600" b="1" dirty="0"/>
              <a:t>문법</a:t>
            </a:r>
            <a:endParaRPr sz="36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630F5E0-EF3F-BE69-95E5-D159BF588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822" y="1178903"/>
            <a:ext cx="7074356" cy="366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1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/>
              <a:t>Typedef </a:t>
            </a:r>
            <a:r>
              <a:rPr lang="ko-KR" altLang="en-US" sz="3600" b="1" dirty="0"/>
              <a:t>문법</a:t>
            </a:r>
            <a:endParaRPr sz="3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880FEA-B7E7-424B-176A-EC97E2373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797" y="1237038"/>
            <a:ext cx="6520405" cy="378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/>
              <a:t>Typedef </a:t>
            </a:r>
            <a:r>
              <a:rPr lang="ko-KR" altLang="en-US" sz="3600" b="1" dirty="0"/>
              <a:t>문법</a:t>
            </a:r>
            <a:endParaRPr sz="3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7AF619-D647-7823-3DA2-3A798E24C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80" y="1278665"/>
            <a:ext cx="6664245" cy="341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54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/>
              <a:t>Typedef </a:t>
            </a:r>
            <a:r>
              <a:rPr lang="ko-KR" altLang="en-US" sz="3600" b="1" dirty="0"/>
              <a:t>문법</a:t>
            </a:r>
            <a:endParaRPr sz="36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484B32-6862-EF28-31EF-E31FC805A4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518"/>
          <a:stretch/>
        </p:blipFill>
        <p:spPr>
          <a:xfrm>
            <a:off x="1701984" y="1251610"/>
            <a:ext cx="5740031" cy="37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6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END</a:t>
            </a:r>
            <a:endParaRPr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</TotalTime>
  <Words>73</Words>
  <Application>Microsoft Office PowerPoint</Application>
  <PresentationFormat>화면 슬라이드 쇼(16:9)</PresentationFormat>
  <Paragraphs>28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Wingdings</vt:lpstr>
      <vt:lpstr>Arial</vt:lpstr>
      <vt:lpstr>Fredoka One</vt:lpstr>
      <vt:lpstr>Raleway</vt:lpstr>
      <vt:lpstr>맑은 고딕</vt:lpstr>
      <vt:lpstr>Retato Slideshow by Slidesgo</vt:lpstr>
      <vt:lpstr>C언어 튜터링</vt:lpstr>
      <vt:lpstr>포인터</vt:lpstr>
      <vt:lpstr>목차</vt:lpstr>
      <vt:lpstr>Typedef 문법</vt:lpstr>
      <vt:lpstr>Typedef 문법</vt:lpstr>
      <vt:lpstr>Typedef 문법</vt:lpstr>
      <vt:lpstr>Typedef 문법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cp:lastModifiedBy>이대은</cp:lastModifiedBy>
  <cp:revision>95</cp:revision>
  <dcterms:modified xsi:type="dcterms:W3CDTF">2023-09-22T03:50:32Z</dcterms:modified>
</cp:coreProperties>
</file>