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310" r:id="rId3"/>
    <p:sldId id="290" r:id="rId4"/>
    <p:sldId id="316" r:id="rId5"/>
    <p:sldId id="317" r:id="rId6"/>
    <p:sldId id="258" r:id="rId7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9"/>
    </p:embeddedFont>
    <p:embeddedFont>
      <p:font typeface="Raleway" pitchFamily="2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DBF"/>
    <a:srgbClr val="FFFFFF"/>
    <a:srgbClr val="000000"/>
    <a:srgbClr val="263238"/>
    <a:srgbClr val="FFCF98"/>
    <a:srgbClr val="232F35"/>
    <a:srgbClr val="3F666A"/>
    <a:srgbClr val="255072"/>
    <a:srgbClr val="BEC8C9"/>
    <a:srgbClr val="4E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F096-EBA4-4949-8031-9A61186B09C1}" v="10" dt="2023-04-29T16:48:02.275"/>
    <p1510:client id="{B06FDE1C-CED0-42C3-BA6F-988DC5EB33A5}" v="7" dt="2023-04-29T16:54:57.239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8" autoAdjust="0"/>
  </p:normalViewPr>
  <p:slideViewPr>
    <p:cSldViewPr snapToGrid="0">
      <p:cViewPr>
        <p:scale>
          <a:sx n="100" d="100"/>
          <a:sy n="100" d="100"/>
        </p:scale>
        <p:origin x="19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598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7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C</a:t>
            </a:r>
            <a:r>
              <a:rPr lang="ko-KR" altLang="en-US" sz="4400" b="1" dirty="0"/>
              <a:t>언어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 err="1"/>
              <a:t>튜터링</a:t>
            </a:r>
            <a:endParaRPr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4400" b="1" dirty="0"/>
              <a:t>구조체와 함수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z="3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Google Shape;3587;p77">
            <a:extLst>
              <a:ext uri="{FF2B5EF4-FFF2-40B4-BE49-F238E27FC236}">
                <a16:creationId xmlns:a16="http://schemas.microsoft.com/office/drawing/2014/main" id="{F212C3BB-36F7-BF34-7B15-DE66C83BDC3C}"/>
              </a:ext>
            </a:extLst>
          </p:cNvPr>
          <p:cNvSpPr txBox="1">
            <a:spLocks/>
          </p:cNvSpPr>
          <p:nvPr/>
        </p:nvSpPr>
        <p:spPr>
          <a:xfrm>
            <a:off x="963375" y="1418114"/>
            <a:ext cx="6167040" cy="372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연습문제 복습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관리하는 방법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단순히 변수만 사용하기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사용하기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 사용하기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구조체의 정의와 선언하기</a:t>
            </a:r>
            <a:endParaRPr lang="ko-KR" altLang="en-US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구조체와 </a:t>
            </a:r>
            <a:r>
              <a:rPr lang="en-US" altLang="ko-KR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typedef </a:t>
            </a: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조합하기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구조체의 사용하기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배열처럼 초기화하기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 변수 사용하기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 배열 사용하기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 포인터 사용하기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 멤버 정렬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95350" lvl="1" indent="-285750">
              <a:lnSpc>
                <a:spcPct val="115000"/>
              </a:lnSpc>
              <a:buClr>
                <a:schemeClr val="accent3"/>
              </a:buClr>
              <a:buSzPts val="1200"/>
            </a:pP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7926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연습문제 복습</a:t>
            </a:r>
            <a:endParaRPr sz="3600" b="1" dirty="0"/>
          </a:p>
        </p:txBody>
      </p:sp>
      <p:pic>
        <p:nvPicPr>
          <p:cNvPr id="7" name="그림 6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829B8F59-AA6A-65F1-11DC-40AE918D3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49"/>
          <a:stretch/>
        </p:blipFill>
        <p:spPr>
          <a:xfrm>
            <a:off x="685800" y="812301"/>
            <a:ext cx="5181601" cy="4195545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9D39B99-C763-F4EC-E119-224C2DE4D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56075"/>
              </p:ext>
            </p:extLst>
          </p:nvPr>
        </p:nvGraphicFramePr>
        <p:xfrm>
          <a:off x="6082665" y="1107576"/>
          <a:ext cx="2712720" cy="1981517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904240">
                  <a:extLst>
                    <a:ext uri="{9D8B030D-6E8A-4147-A177-3AD203B41FA5}">
                      <a16:colId xmlns:a16="http://schemas.microsoft.com/office/drawing/2014/main" val="2032143829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2857942818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2731161947"/>
                    </a:ext>
                  </a:extLst>
                </a:gridCol>
              </a:tblGrid>
              <a:tr h="427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p_arr</a:t>
                      </a: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[0]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rgbClr val="305D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p_arr</a:t>
                      </a: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[1]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rgbClr val="305D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p_arr</a:t>
                      </a: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[2]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rgbClr val="305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66608"/>
                  </a:ext>
                </a:extLst>
              </a:tr>
              <a:tr h="427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Name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kumimoji="0" lang="ko-KR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Name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kumimoji="0" lang="ko-KR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Name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kumimoji="0" lang="ko-KR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강감찬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711757"/>
                  </a:ext>
                </a:extLst>
              </a:tr>
              <a:tr h="427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Hp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-5678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Hp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-3620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Hp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-333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662016"/>
                  </a:ext>
                </a:extLst>
              </a:tr>
              <a:tr h="427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Year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-1999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Year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-2000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Year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-1998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70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7926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구조체와 함수</a:t>
            </a:r>
            <a:endParaRPr sz="3600" b="1" dirty="0"/>
          </a:p>
        </p:txBody>
      </p: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15FABCF-4CCD-F344-C640-6C9051DE9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5" b="24037"/>
          <a:stretch/>
        </p:blipFill>
        <p:spPr>
          <a:xfrm>
            <a:off x="619536" y="793432"/>
            <a:ext cx="5278222" cy="3950018"/>
          </a:xfrm>
          <a:prstGeom prst="rect">
            <a:avLst/>
          </a:prstGeom>
        </p:spPr>
      </p:pic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59E4FFE-452A-5E98-E0FE-D704AD759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059" b="-1"/>
          <a:stretch/>
        </p:blipFill>
        <p:spPr>
          <a:xfrm>
            <a:off x="4162426" y="3512011"/>
            <a:ext cx="4752563" cy="1231439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6389392-523D-4068-49F7-EAF7B9611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68663"/>
              </p:ext>
            </p:extLst>
          </p:nvPr>
        </p:nvGraphicFramePr>
        <p:xfrm>
          <a:off x="6082665" y="1107576"/>
          <a:ext cx="2712720" cy="1708148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904240">
                  <a:extLst>
                    <a:ext uri="{9D8B030D-6E8A-4147-A177-3AD203B41FA5}">
                      <a16:colId xmlns:a16="http://schemas.microsoft.com/office/drawing/2014/main" val="2032143829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2857942818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2731161947"/>
                    </a:ext>
                  </a:extLst>
                </a:gridCol>
              </a:tblGrid>
              <a:tr h="427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p_arr</a:t>
                      </a: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[0]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rgbClr val="305D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p_arr</a:t>
                      </a: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[1]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rgbClr val="305D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p_arr</a:t>
                      </a: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[2]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rgbClr val="305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66608"/>
                  </a:ext>
                </a:extLst>
              </a:tr>
              <a:tr h="427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100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90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80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711757"/>
                  </a:ext>
                </a:extLst>
              </a:tr>
              <a:tr h="427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100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90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80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662016"/>
                  </a:ext>
                </a:extLst>
              </a:tr>
              <a:tr h="427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100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90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80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70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57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117</Words>
  <Application>Microsoft Office PowerPoint</Application>
  <PresentationFormat>화면 슬라이드 쇼(16:9)</PresentationFormat>
  <Paragraphs>52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Raleway</vt:lpstr>
      <vt:lpstr>Wingdings</vt:lpstr>
      <vt:lpstr>Arial</vt:lpstr>
      <vt:lpstr>맑은 고딕</vt:lpstr>
      <vt:lpstr>Fredoka One</vt:lpstr>
      <vt:lpstr>Retato Slideshow by Slidesgo</vt:lpstr>
      <vt:lpstr>C언어 튜터링</vt:lpstr>
      <vt:lpstr>구조체와 함수</vt:lpstr>
      <vt:lpstr>목차</vt:lpstr>
      <vt:lpstr>연습문제 복습</vt:lpstr>
      <vt:lpstr>구조체와 함수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116</cp:revision>
  <dcterms:modified xsi:type="dcterms:W3CDTF">2023-10-01T08:14:54Z</dcterms:modified>
</cp:coreProperties>
</file>