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4" r:id="rId5"/>
    <p:sldId id="265" r:id="rId6"/>
    <p:sldId id="266" r:id="rId7"/>
    <p:sldId id="267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DBF"/>
    <a:srgbClr val="FFFFFF"/>
    <a:srgbClr val="D04046"/>
    <a:srgbClr val="482326"/>
    <a:srgbClr val="0000FF"/>
    <a:srgbClr val="C7D4F1"/>
    <a:srgbClr val="00AE00"/>
    <a:srgbClr val="C0D2FE"/>
    <a:srgbClr val="001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>
        <p:scale>
          <a:sx n="125" d="100"/>
          <a:sy n="125" d="100"/>
        </p:scale>
        <p:origin x="240" y="-3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A34F0-FFF8-4E2B-A045-3A17A4B4F2A2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9D60C-7724-408A-97DE-81545F3C1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7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305D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;p2">
            <a:extLst>
              <a:ext uri="{FF2B5EF4-FFF2-40B4-BE49-F238E27FC236}">
                <a16:creationId xmlns:a16="http://schemas.microsoft.com/office/drawing/2014/main" id="{86170440-DBB6-D733-946C-060B844002C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14400" y="713284"/>
            <a:ext cx="5880400" cy="22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667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  <p:sp>
        <p:nvSpPr>
          <p:cNvPr id="8" name="Google Shape;10;p2">
            <a:extLst>
              <a:ext uri="{FF2B5EF4-FFF2-40B4-BE49-F238E27FC236}">
                <a16:creationId xmlns:a16="http://schemas.microsoft.com/office/drawing/2014/main" id="{4C31DABD-819E-DE94-D6A3-DB3A9950DDD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400" y="3037793"/>
            <a:ext cx="58804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  <p:grpSp>
        <p:nvGrpSpPr>
          <p:cNvPr id="9" name="Google Shape;11;p2">
            <a:extLst>
              <a:ext uri="{FF2B5EF4-FFF2-40B4-BE49-F238E27FC236}">
                <a16:creationId xmlns:a16="http://schemas.microsoft.com/office/drawing/2014/main" id="{0A2C3DE6-E80E-CC7C-75E6-C93986E52CDF}"/>
              </a:ext>
            </a:extLst>
          </p:cNvPr>
          <p:cNvGrpSpPr/>
          <p:nvPr userDrawn="1"/>
        </p:nvGrpSpPr>
        <p:grpSpPr>
          <a:xfrm rot="12770">
            <a:off x="4191631" y="-965294"/>
            <a:ext cx="11505780" cy="10255281"/>
            <a:chOff x="1543903" y="1051131"/>
            <a:chExt cx="4579322" cy="4218197"/>
          </a:xfrm>
        </p:grpSpPr>
        <p:sp>
          <p:nvSpPr>
            <p:cNvPr id="10" name="Google Shape;12;p2">
              <a:extLst>
                <a:ext uri="{FF2B5EF4-FFF2-40B4-BE49-F238E27FC236}">
                  <a16:creationId xmlns:a16="http://schemas.microsoft.com/office/drawing/2014/main" id="{B049F79B-26A3-383E-CF95-BBF32CF8D1CF}"/>
                </a:ext>
              </a:extLst>
            </p:cNvPr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Google Shape;13;p2">
              <a:extLst>
                <a:ext uri="{FF2B5EF4-FFF2-40B4-BE49-F238E27FC236}">
                  <a16:creationId xmlns:a16="http://schemas.microsoft.com/office/drawing/2014/main" id="{AB6D2DB7-3A2A-3F64-7B7B-218FACFDE94A}"/>
                </a:ext>
              </a:extLst>
            </p:cNvPr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Google Shape;14;p2">
              <a:extLst>
                <a:ext uri="{FF2B5EF4-FFF2-40B4-BE49-F238E27FC236}">
                  <a16:creationId xmlns:a16="http://schemas.microsoft.com/office/drawing/2014/main" id="{D36DE758-3E89-B591-FEDA-50B1235BEB63}"/>
                </a:ext>
              </a:extLst>
            </p:cNvPr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90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목차">
    <p:bg>
      <p:bgPr>
        <a:solidFill>
          <a:srgbClr val="305DBF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25;p4">
            <a:extLst>
              <a:ext uri="{FF2B5EF4-FFF2-40B4-BE49-F238E27FC236}">
                <a16:creationId xmlns:a16="http://schemas.microsoft.com/office/drawing/2014/main" id="{2086B5DE-BAF3-52E1-9176-8FF12F5D5ACE}"/>
              </a:ext>
            </a:extLst>
          </p:cNvPr>
          <p:cNvGrpSpPr/>
          <p:nvPr userDrawn="1"/>
        </p:nvGrpSpPr>
        <p:grpSpPr>
          <a:xfrm rot="1379863">
            <a:off x="94011" y="-3629977"/>
            <a:ext cx="12901188" cy="12606556"/>
            <a:chOff x="1786775" y="1002200"/>
            <a:chExt cx="3861800" cy="3712875"/>
          </a:xfrm>
          <a:solidFill>
            <a:schemeClr val="bg1"/>
          </a:solidFill>
        </p:grpSpPr>
        <p:sp>
          <p:nvSpPr>
            <p:cNvPr id="11" name="Google Shape;26;p4">
              <a:extLst>
                <a:ext uri="{FF2B5EF4-FFF2-40B4-BE49-F238E27FC236}">
                  <a16:creationId xmlns:a16="http://schemas.microsoft.com/office/drawing/2014/main" id="{37014615-CADC-02F0-D2D4-F409434556A5}"/>
                </a:ext>
              </a:extLst>
            </p:cNvPr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Google Shape;27;p4">
              <a:extLst>
                <a:ext uri="{FF2B5EF4-FFF2-40B4-BE49-F238E27FC236}">
                  <a16:creationId xmlns:a16="http://schemas.microsoft.com/office/drawing/2014/main" id="{EF132842-9B28-1DA4-6104-8980DAC74F64}"/>
                </a:ext>
              </a:extLst>
            </p:cNvPr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28;p4">
              <a:extLst>
                <a:ext uri="{FF2B5EF4-FFF2-40B4-BE49-F238E27FC236}">
                  <a16:creationId xmlns:a16="http://schemas.microsoft.com/office/drawing/2014/main" id="{C5C2B6B0-A319-5D2C-6934-6B6321CFE189}"/>
                </a:ext>
              </a:extLst>
            </p:cNvPr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Google Shape;462;p29">
            <a:extLst>
              <a:ext uri="{FF2B5EF4-FFF2-40B4-BE49-F238E27FC236}">
                <a16:creationId xmlns:a16="http://schemas.microsoft.com/office/drawing/2014/main" id="{010DD409-E0E0-A7F1-8639-400666121E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3467"/>
            <a:ext cx="12192000" cy="6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305D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F0A07CA3-F2BB-5ABC-DEC5-50440E91D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8800" y="1277257"/>
            <a:ext cx="4191000" cy="489970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/>
            </a:lvl4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r>
              <a:rPr lang="ko-KR" altLang="en-US" dirty="0"/>
              <a:t>네 번째 수준</a:t>
            </a:r>
          </a:p>
          <a:p>
            <a:pPr lvl="3"/>
            <a:r>
              <a:rPr lang="ko-KR" altLang="en-US" dirty="0"/>
              <a:t>다섯 번째 수준</a:t>
            </a: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B246504-34F0-0059-25C6-AA38D06C8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7257"/>
            <a:ext cx="4191000" cy="4899706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3617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섹션">
    <p:bg>
      <p:bgPr>
        <a:solidFill>
          <a:srgbClr val="305DBF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699517" y="-937674"/>
            <a:ext cx="9083675" cy="8733375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355385" y="2607200"/>
            <a:ext cx="5481233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867" b="1" dirty="0">
                <a:solidFill>
                  <a:srgbClr val="305D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933200" y="3729600"/>
            <a:ext cx="63256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832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 preserve="1" userDrawn="1">
  <p:cSld name="제목만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0" y="223467"/>
            <a:ext cx="12192000" cy="6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305D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rgbClr val="305DB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rgbClr val="305DB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11620300" y="3017200"/>
            <a:ext cx="358000" cy="358000"/>
          </a:xfrm>
          <a:prstGeom prst="ellipse">
            <a:avLst/>
          </a:prstGeom>
          <a:solidFill>
            <a:srgbClr val="305DB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11900867" y="3518900"/>
            <a:ext cx="125600" cy="125600"/>
          </a:xfrm>
          <a:prstGeom prst="ellipse">
            <a:avLst/>
          </a:prstGeom>
          <a:solidFill>
            <a:srgbClr val="305DB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11978300" y="2596033"/>
            <a:ext cx="48000" cy="48000"/>
          </a:xfrm>
          <a:prstGeom prst="ellipse">
            <a:avLst/>
          </a:prstGeom>
          <a:solidFill>
            <a:srgbClr val="305DB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398400" y="6317900"/>
            <a:ext cx="125600" cy="125600"/>
          </a:xfrm>
          <a:prstGeom prst="ellipse">
            <a:avLst/>
          </a:prstGeom>
          <a:solidFill>
            <a:srgbClr val="305DB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805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 preserve="1">
  <p:cSld name="제목 및 내용 1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0" y="223467"/>
            <a:ext cx="12192000" cy="6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305D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965200" y="1464700"/>
            <a:ext cx="10312400" cy="4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96" lvl="0" indent="-3429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rgbClr val="305DB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rgbClr val="305DB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11620300" y="3017200"/>
            <a:ext cx="358000" cy="358000"/>
          </a:xfrm>
          <a:prstGeom prst="ellipse">
            <a:avLst/>
          </a:prstGeom>
          <a:solidFill>
            <a:srgbClr val="305DB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11900867" y="3518900"/>
            <a:ext cx="125600" cy="125600"/>
          </a:xfrm>
          <a:prstGeom prst="ellipse">
            <a:avLst/>
          </a:prstGeom>
          <a:solidFill>
            <a:srgbClr val="305DB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11978300" y="2596033"/>
            <a:ext cx="48000" cy="48000"/>
          </a:xfrm>
          <a:prstGeom prst="ellipse">
            <a:avLst/>
          </a:prstGeom>
          <a:solidFill>
            <a:srgbClr val="305DB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398400" y="6317900"/>
            <a:ext cx="125600" cy="125600"/>
          </a:xfrm>
          <a:prstGeom prst="ellipse">
            <a:avLst/>
          </a:prstGeom>
          <a:solidFill>
            <a:srgbClr val="305DB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764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 preserve="1" userDrawn="1">
  <p:cSld name="제목 및 내용 2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/>
          <p:nvPr/>
        </p:nvSpPr>
        <p:spPr>
          <a:xfrm>
            <a:off x="148400" y="223467"/>
            <a:ext cx="625600" cy="625600"/>
          </a:xfrm>
          <a:prstGeom prst="ellipse">
            <a:avLst/>
          </a:prstGeom>
          <a:solidFill>
            <a:srgbClr val="305DB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860100" y="723467"/>
            <a:ext cx="125600" cy="125600"/>
          </a:xfrm>
          <a:prstGeom prst="ellipse">
            <a:avLst/>
          </a:prstGeom>
          <a:solidFill>
            <a:srgbClr val="305DB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11620300" y="3017200"/>
            <a:ext cx="358000" cy="358000"/>
          </a:xfrm>
          <a:prstGeom prst="ellipse">
            <a:avLst/>
          </a:prstGeom>
          <a:solidFill>
            <a:srgbClr val="305DB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11900867" y="3518900"/>
            <a:ext cx="125600" cy="125600"/>
          </a:xfrm>
          <a:prstGeom prst="ellipse">
            <a:avLst/>
          </a:prstGeom>
          <a:solidFill>
            <a:srgbClr val="305DB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11978300" y="2596033"/>
            <a:ext cx="48000" cy="48000"/>
          </a:xfrm>
          <a:prstGeom prst="ellipse">
            <a:avLst/>
          </a:prstGeom>
          <a:solidFill>
            <a:srgbClr val="305DB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398400" y="6317900"/>
            <a:ext cx="125600" cy="125600"/>
          </a:xfrm>
          <a:prstGeom prst="ellipse">
            <a:avLst/>
          </a:prstGeom>
          <a:solidFill>
            <a:srgbClr val="305DB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0" y="223467"/>
            <a:ext cx="12192000" cy="6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rgbClr val="305D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884D83BA-A9B6-15A6-AC1A-0C9E293FB7D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60100" y="1609370"/>
            <a:ext cx="4416990" cy="483413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/>
            </a:lvl4pPr>
          </a:lstStyle>
          <a:p>
            <a:pPr lvl="0"/>
            <a:endParaRPr lang="ko-KR" altLang="en-US" dirty="0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670CA671-5D87-403A-8A9C-6DF799CF4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3258" y="1609370"/>
            <a:ext cx="4416990" cy="483413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9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A6A731-A2B0-371C-257E-9B0ECDEA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864A08-949B-C869-0F1D-550AE636B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F760A-AA6C-D55C-D6CC-840ABDB28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D5523-0C70-463F-9412-0828F86F5D2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38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1" r:id="rId4"/>
    <p:sldLayoutId id="2147483654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CC43B-E094-A2CA-0DEB-597E221AAF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7200" b="1" dirty="0"/>
              <a:t>C</a:t>
            </a:r>
            <a:r>
              <a:rPr lang="ko-KR" altLang="en-US" sz="7200" b="1" dirty="0"/>
              <a:t>언어</a:t>
            </a:r>
            <a:r>
              <a:rPr lang="ko-KR" altLang="en-US" sz="7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200" b="1" dirty="0" err="1"/>
              <a:t>튜터링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FCC43A-C492-A5E5-6F75-85836E3D6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2</a:t>
            </a:r>
            <a:r>
              <a:rPr lang="ko-KR" altLang="en-US" b="1" dirty="0"/>
              <a:t>학기 </a:t>
            </a:r>
            <a:r>
              <a:rPr lang="en-US" altLang="ko-KR" b="1" dirty="0"/>
              <a:t>2</a:t>
            </a:r>
            <a:r>
              <a:rPr lang="ko-KR" altLang="en-US" b="1" dirty="0"/>
              <a:t>주차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B9B80E-7578-38C0-0D71-792116BAB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162" y="2622431"/>
            <a:ext cx="3489151" cy="385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07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B1ACB-67C3-E7F9-76C3-75F08565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typedef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18AD54-E632-FA80-58E8-7E3576E11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82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118F0-E9D6-C55F-7EC1-AA770716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C1276-90AC-BFF0-B204-2729ED1D1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44909" y="1312943"/>
            <a:ext cx="4714613" cy="4899706"/>
          </a:xfrm>
        </p:spPr>
        <p:txBody>
          <a:bodyPr>
            <a:normAutofit/>
          </a:bodyPr>
          <a:lstStyle/>
          <a:p>
            <a:r>
              <a:rPr lang="en-US" altLang="ko-KR" sz="2600" b="1" dirty="0">
                <a:solidFill>
                  <a:srgbClr val="305DBF"/>
                </a:solidFill>
                <a:latin typeface="+mj-ea"/>
                <a:ea typeface="+mj-ea"/>
              </a:rPr>
              <a:t>typedef</a:t>
            </a:r>
            <a:r>
              <a:rPr lang="ko-KR" altLang="en-US" sz="2600" b="1" dirty="0">
                <a:solidFill>
                  <a:srgbClr val="305DBF"/>
                </a:solidFill>
                <a:latin typeface="+mj-ea"/>
                <a:ea typeface="+mj-ea"/>
              </a:rPr>
              <a:t>란</a:t>
            </a:r>
            <a:r>
              <a:rPr lang="en-US" altLang="ko-KR" sz="2600" b="1" dirty="0">
                <a:solidFill>
                  <a:srgbClr val="305DBF"/>
                </a:solidFill>
                <a:latin typeface="+mj-ea"/>
                <a:ea typeface="+mj-ea"/>
              </a:rPr>
              <a:t>?</a:t>
            </a:r>
          </a:p>
          <a:p>
            <a:r>
              <a:rPr lang="en-US" altLang="ko-KR" sz="2600" b="1" dirty="0">
                <a:solidFill>
                  <a:srgbClr val="305DBF"/>
                </a:solidFill>
              </a:rPr>
              <a:t>typedef </a:t>
            </a:r>
            <a:r>
              <a:rPr lang="ko-KR" altLang="en-US" sz="2600" b="1" dirty="0">
                <a:solidFill>
                  <a:srgbClr val="305DBF"/>
                </a:solidFill>
              </a:rPr>
              <a:t>예시 코드</a:t>
            </a:r>
            <a:endParaRPr lang="en-US" altLang="ko-KR" sz="2600" b="1" dirty="0">
              <a:solidFill>
                <a:srgbClr val="305DBF"/>
              </a:solidFill>
            </a:endParaRPr>
          </a:p>
          <a:p>
            <a:r>
              <a:rPr lang="en-US" altLang="ko-KR" sz="2600" b="1" dirty="0">
                <a:solidFill>
                  <a:srgbClr val="305DBF"/>
                </a:solidFill>
                <a:latin typeface="+mj-ea"/>
                <a:ea typeface="+mj-ea"/>
              </a:rPr>
              <a:t>typedef</a:t>
            </a:r>
            <a:r>
              <a:rPr lang="ko-KR" altLang="en-US" sz="2600" b="1" dirty="0">
                <a:solidFill>
                  <a:srgbClr val="305DBF"/>
                </a:solidFill>
                <a:latin typeface="+mj-ea"/>
                <a:ea typeface="+mj-ea"/>
              </a:rPr>
              <a:t>의 장점</a:t>
            </a:r>
            <a:r>
              <a:rPr lang="en-US" altLang="ko-KR" sz="2600" b="1" dirty="0">
                <a:solidFill>
                  <a:srgbClr val="305DBF"/>
                </a:solidFill>
                <a:latin typeface="+mj-ea"/>
                <a:ea typeface="+mj-ea"/>
              </a:rPr>
              <a:t> 1</a:t>
            </a:r>
          </a:p>
          <a:p>
            <a:r>
              <a:rPr lang="en-US" altLang="ko-KR" sz="2600" b="1" dirty="0">
                <a:solidFill>
                  <a:srgbClr val="305DBF"/>
                </a:solidFill>
                <a:latin typeface="+mj-ea"/>
                <a:ea typeface="+mj-ea"/>
              </a:rPr>
              <a:t>typedef</a:t>
            </a:r>
            <a:r>
              <a:rPr lang="ko-KR" altLang="en-US" sz="2600" b="1" dirty="0">
                <a:solidFill>
                  <a:srgbClr val="305DBF"/>
                </a:solidFill>
                <a:latin typeface="+mj-ea"/>
                <a:ea typeface="+mj-ea"/>
              </a:rPr>
              <a:t>의 장점</a:t>
            </a:r>
            <a:r>
              <a:rPr lang="en-US" altLang="ko-KR" sz="2600" b="1" dirty="0">
                <a:solidFill>
                  <a:srgbClr val="305DBF"/>
                </a:solidFill>
                <a:latin typeface="+mj-ea"/>
                <a:ea typeface="+mj-ea"/>
              </a:rPr>
              <a:t> 2</a:t>
            </a:r>
          </a:p>
          <a:p>
            <a:endParaRPr lang="en-US" altLang="ko-KR" sz="2600" b="1" dirty="0">
              <a:solidFill>
                <a:srgbClr val="305DBF"/>
              </a:solidFill>
              <a:latin typeface="+mj-ea"/>
              <a:ea typeface="+mj-ea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1C513F-1199-93D5-C431-0B81726185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7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7F99747-F12A-C827-34F7-BE7EE5609FA6}"/>
              </a:ext>
            </a:extLst>
          </p:cNvPr>
          <p:cNvSpPr/>
          <p:nvPr/>
        </p:nvSpPr>
        <p:spPr>
          <a:xfrm>
            <a:off x="8851784" y="5184395"/>
            <a:ext cx="932483" cy="73651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305D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705E903-EB8E-C873-914B-7E3CD839CC5C}"/>
              </a:ext>
            </a:extLst>
          </p:cNvPr>
          <p:cNvSpPr/>
          <p:nvPr/>
        </p:nvSpPr>
        <p:spPr>
          <a:xfrm>
            <a:off x="4219662" y="5190316"/>
            <a:ext cx="4311941" cy="73651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305D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20ECCF-B432-363E-F3EC-68043238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typedef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2CFF38-C833-9D3B-C13F-01C8E994D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typedef</a:t>
            </a:r>
            <a:r>
              <a:rPr lang="ko-KR" altLang="en-US" dirty="0"/>
              <a:t>란 </a:t>
            </a:r>
            <a:r>
              <a:rPr lang="ko-KR" altLang="en-US" b="1" dirty="0"/>
              <a:t>기존 자료형을</a:t>
            </a:r>
            <a:r>
              <a:rPr lang="ko-KR" altLang="en-US" dirty="0"/>
              <a:t> 단순한 형태의 </a:t>
            </a:r>
            <a:r>
              <a:rPr lang="ko-KR" altLang="en-US" b="1" dirty="0"/>
              <a:t>새 자료형으로 바꾸는 것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677A9-5B17-CC24-168E-3BE2C9463A0D}"/>
              </a:ext>
            </a:extLst>
          </p:cNvPr>
          <p:cNvSpPr txBox="1"/>
          <p:nvPr/>
        </p:nvSpPr>
        <p:spPr>
          <a:xfrm>
            <a:off x="1918374" y="5229487"/>
            <a:ext cx="783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typedef    unsigned short int    US</a:t>
            </a:r>
            <a:endParaRPr lang="ko-KR" altLang="en-US" sz="3600" b="1" dirty="0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F6F9036-403D-99BC-BB6E-132D5D2C3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914" y="2125276"/>
            <a:ext cx="7575259" cy="23985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0119D0-BC5C-7D39-F703-4066902D20D4}"/>
              </a:ext>
            </a:extLst>
          </p:cNvPr>
          <p:cNvSpPr txBox="1"/>
          <p:nvPr/>
        </p:nvSpPr>
        <p:spPr>
          <a:xfrm>
            <a:off x="5285307" y="4660061"/>
            <a:ext cx="4809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305DBF"/>
                </a:solidFill>
              </a:rPr>
              <a:t>기존 자료형         새 자료형</a:t>
            </a:r>
          </a:p>
        </p:txBody>
      </p:sp>
    </p:spTree>
    <p:extLst>
      <p:ext uri="{BB962C8B-B14F-4D97-AF65-F5344CB8AC3E}">
        <p14:creationId xmlns:p14="http://schemas.microsoft.com/office/powerpoint/2010/main" val="109184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0ECCF-B432-363E-F3EC-68043238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typedef </a:t>
            </a:r>
            <a:r>
              <a:rPr lang="ko-KR" altLang="en-US" dirty="0"/>
              <a:t>예시 코드</a:t>
            </a:r>
          </a:p>
        </p:txBody>
      </p:sp>
      <p:pic>
        <p:nvPicPr>
          <p:cNvPr id="12" name="그림 11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9D8E30C3-8F2A-F55B-BA48-594A4604F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636" y="981182"/>
            <a:ext cx="7962727" cy="565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0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0ECCF-B432-363E-F3EC-68043238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typedef</a:t>
            </a:r>
            <a:r>
              <a:rPr lang="ko-KR" altLang="en-US" dirty="0"/>
              <a:t>의 장점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2CFF38-C833-9D3B-C13F-01C8E994D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r>
              <a:rPr lang="en-US" altLang="ko-KR" dirty="0"/>
              <a:t>1 : </a:t>
            </a:r>
            <a:r>
              <a:rPr lang="ko-KR" altLang="en-US" b="1" dirty="0"/>
              <a:t>복잡해 보이는 문법을 쉽게 표현할 수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12" name="그림 11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B474E924-6796-1DEF-8B6A-7C82D536C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975" y="2619541"/>
            <a:ext cx="7004050" cy="236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1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0ECCF-B432-363E-F3EC-68043238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typedef</a:t>
            </a:r>
            <a:r>
              <a:rPr lang="ko-KR" altLang="en-US" dirty="0"/>
              <a:t>의 장점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2CFF38-C833-9D3B-C13F-01C8E994D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r>
              <a:rPr lang="en-US" altLang="ko-KR" dirty="0"/>
              <a:t>2 : </a:t>
            </a:r>
            <a:r>
              <a:rPr lang="ko-KR" altLang="en-US" b="1" dirty="0"/>
              <a:t>자료형의 크기를 쉽게 바꿀 수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7" name="그림 6" descr="텍스트, 스크린샷, 시계, 폰트이(가) 표시된 사진&#10;&#10;자동 생성된 설명">
            <a:extLst>
              <a:ext uri="{FF2B5EF4-FFF2-40B4-BE49-F238E27FC236}">
                <a16:creationId xmlns:a16="http://schemas.microsoft.com/office/drawing/2014/main" id="{0983D7F1-F9F8-6A92-4DEE-CF077DF98B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79" b="19061"/>
          <a:stretch/>
        </p:blipFill>
        <p:spPr>
          <a:xfrm>
            <a:off x="2520950" y="1930400"/>
            <a:ext cx="7150100" cy="787400"/>
          </a:xfrm>
          <a:prstGeom prst="rect">
            <a:avLst/>
          </a:prstGeom>
        </p:spPr>
      </p:pic>
      <p:pic>
        <p:nvPicPr>
          <p:cNvPr id="14" name="그림 1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1621F13-70F8-1F73-1C12-B066B947D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406" y="2887579"/>
            <a:ext cx="3679688" cy="3718421"/>
          </a:xfrm>
          <a:prstGeom prst="rect">
            <a:avLst/>
          </a:prstGeom>
        </p:spPr>
      </p:pic>
      <p:pic>
        <p:nvPicPr>
          <p:cNvPr id="16" name="그림 1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1D1289C-9AFF-8A54-4126-A93978E56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003" y="2887578"/>
            <a:ext cx="3679688" cy="3718421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2CA066C-74A6-53FA-A860-0CE173A56A8B}"/>
              </a:ext>
            </a:extLst>
          </p:cNvPr>
          <p:cNvSpPr/>
          <p:nvPr/>
        </p:nvSpPr>
        <p:spPr>
          <a:xfrm>
            <a:off x="5709823" y="4308638"/>
            <a:ext cx="823153" cy="5554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05DBF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4FC685A1-95B7-0FD9-532B-0CA2BBE8C1FE}"/>
              </a:ext>
            </a:extLst>
          </p:cNvPr>
          <p:cNvSpPr/>
          <p:nvPr/>
        </p:nvSpPr>
        <p:spPr>
          <a:xfrm>
            <a:off x="3540154" y="3906095"/>
            <a:ext cx="939567" cy="231409"/>
          </a:xfrm>
          <a:prstGeom prst="frame">
            <a:avLst>
              <a:gd name="adj1" fmla="val 918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59987E39-1BED-FAB8-7DAC-884D773E08A7}"/>
              </a:ext>
            </a:extLst>
          </p:cNvPr>
          <p:cNvSpPr/>
          <p:nvPr/>
        </p:nvSpPr>
        <p:spPr>
          <a:xfrm>
            <a:off x="3419475" y="4142119"/>
            <a:ext cx="939567" cy="231409"/>
          </a:xfrm>
          <a:prstGeom prst="frame">
            <a:avLst>
              <a:gd name="adj1" fmla="val 918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6B7AB6A2-032A-6F13-3A03-CCD965BA8E6B}"/>
              </a:ext>
            </a:extLst>
          </p:cNvPr>
          <p:cNvSpPr/>
          <p:nvPr/>
        </p:nvSpPr>
        <p:spPr>
          <a:xfrm>
            <a:off x="2327276" y="4835525"/>
            <a:ext cx="1044574" cy="279400"/>
          </a:xfrm>
          <a:prstGeom prst="frame">
            <a:avLst>
              <a:gd name="adj1" fmla="val 989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4234C700-9693-05EA-CD9B-943FEF71057D}"/>
              </a:ext>
            </a:extLst>
          </p:cNvPr>
          <p:cNvSpPr/>
          <p:nvPr/>
        </p:nvSpPr>
        <p:spPr>
          <a:xfrm>
            <a:off x="6770328" y="3626695"/>
            <a:ext cx="1941871" cy="279400"/>
          </a:xfrm>
          <a:prstGeom prst="frame">
            <a:avLst>
              <a:gd name="adj1" fmla="val 989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>
            <a:extLst>
              <a:ext uri="{FF2B5EF4-FFF2-40B4-BE49-F238E27FC236}">
                <a16:creationId xmlns:a16="http://schemas.microsoft.com/office/drawing/2014/main" id="{98327760-4518-7C5E-C31C-28F9641C29D0}"/>
              </a:ext>
            </a:extLst>
          </p:cNvPr>
          <p:cNvSpPr/>
          <p:nvPr/>
        </p:nvSpPr>
        <p:spPr>
          <a:xfrm>
            <a:off x="8207404" y="3901480"/>
            <a:ext cx="831821" cy="231409"/>
          </a:xfrm>
          <a:prstGeom prst="frame">
            <a:avLst>
              <a:gd name="adj1" fmla="val 918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>
            <a:extLst>
              <a:ext uri="{FF2B5EF4-FFF2-40B4-BE49-F238E27FC236}">
                <a16:creationId xmlns:a16="http://schemas.microsoft.com/office/drawing/2014/main" id="{E8AD8099-FC63-88C0-29FA-C05ED9DD6152}"/>
              </a:ext>
            </a:extLst>
          </p:cNvPr>
          <p:cNvSpPr/>
          <p:nvPr/>
        </p:nvSpPr>
        <p:spPr>
          <a:xfrm>
            <a:off x="8086725" y="4137504"/>
            <a:ext cx="831821" cy="231409"/>
          </a:xfrm>
          <a:prstGeom prst="frame">
            <a:avLst>
              <a:gd name="adj1" fmla="val 918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>
            <a:extLst>
              <a:ext uri="{FF2B5EF4-FFF2-40B4-BE49-F238E27FC236}">
                <a16:creationId xmlns:a16="http://schemas.microsoft.com/office/drawing/2014/main" id="{CDAC9C76-C416-2074-2CBC-D5A3DEEC9566}"/>
              </a:ext>
            </a:extLst>
          </p:cNvPr>
          <p:cNvSpPr/>
          <p:nvPr/>
        </p:nvSpPr>
        <p:spPr>
          <a:xfrm>
            <a:off x="6937376" y="4835525"/>
            <a:ext cx="1044574" cy="279400"/>
          </a:xfrm>
          <a:prstGeom prst="frame">
            <a:avLst>
              <a:gd name="adj1" fmla="val 989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8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6F7A7-2E63-922B-57DD-7CB84358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D8CD95-2351-31DE-A3ED-7FE27BAF2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34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79</Words>
  <Application>Microsoft Office PowerPoint</Application>
  <PresentationFormat>와이드스크린</PresentationFormat>
  <Paragraphs>18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맑은 고딕</vt:lpstr>
      <vt:lpstr>Office 테마</vt:lpstr>
      <vt:lpstr>C언어 튜터링</vt:lpstr>
      <vt:lpstr>typedef</vt:lpstr>
      <vt:lpstr>목차</vt:lpstr>
      <vt:lpstr>typedef란?</vt:lpstr>
      <vt:lpstr>typedef 예시 코드</vt:lpstr>
      <vt:lpstr>typedef의 장점 1</vt:lpstr>
      <vt:lpstr>typedef의 장점 2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이대은</dc:creator>
  <cp:lastModifiedBy>이대은</cp:lastModifiedBy>
  <cp:revision>103</cp:revision>
  <dcterms:created xsi:type="dcterms:W3CDTF">2023-12-28T14:54:23Z</dcterms:created>
  <dcterms:modified xsi:type="dcterms:W3CDTF">2024-01-04T20:07:21Z</dcterms:modified>
</cp:coreProperties>
</file>