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310" r:id="rId3"/>
    <p:sldId id="290" r:id="rId4"/>
    <p:sldId id="316" r:id="rId5"/>
    <p:sldId id="348" r:id="rId6"/>
    <p:sldId id="372" r:id="rId7"/>
    <p:sldId id="258" r:id="rId8"/>
  </p:sldIdLst>
  <p:sldSz cx="9144000" cy="5143500" type="screen16x9"/>
  <p:notesSz cx="6858000" cy="9144000"/>
  <p:embeddedFontLst>
    <p:embeddedFont>
      <p:font typeface="강한공군체 Bold" panose="020B0800000101010101" pitchFamily="50" charset="-127"/>
      <p:bold r:id="rId10"/>
    </p:embeddedFont>
    <p:embeddedFont>
      <p:font typeface="강한공군체 Medium" panose="020B0600000101010101" pitchFamily="50" charset="-127"/>
      <p:regular r:id="rId11"/>
    </p:embeddedFont>
    <p:embeddedFont>
      <p:font typeface="바른공군체 Medium" panose="020B0600000101010101" pitchFamily="50" charset="-127"/>
      <p:regular r:id="rId12"/>
    </p:embeddedFont>
    <p:embeddedFont>
      <p:font typeface="Fredoka One" panose="02000000000000000000" pitchFamily="2" charset="0"/>
      <p:regular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305DBF"/>
    <a:srgbClr val="FFFFFF"/>
    <a:srgbClr val="000000"/>
    <a:srgbClr val="AA56C2"/>
    <a:srgbClr val="ADAFB0"/>
    <a:srgbClr val="53B0A3"/>
    <a:srgbClr val="080808"/>
    <a:srgbClr val="26323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EEED-D333-4009-9309-840BFCE5F254}" v="36" dt="2023-05-10T08:32:00.86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>
        <p:scale>
          <a:sx n="100" d="100"/>
          <a:sy n="100" d="100"/>
        </p:scale>
        <p:origin x="1914" y="79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758CEEED-D333-4009-9309-840BFCE5F254}"/>
    <pc:docChg chg="undo custSel addSld delSld modSld">
      <pc:chgData name="이 대은" userId="1ba6ee5b3b796c7a" providerId="LiveId" clId="{758CEEED-D333-4009-9309-840BFCE5F254}" dt="2023-05-10T11:13:19.244" v="1603" actId="113"/>
      <pc:docMkLst>
        <pc:docMk/>
      </pc:docMkLst>
      <pc:sldChg chg="modSp mod">
        <pc:chgData name="이 대은" userId="1ba6ee5b3b796c7a" providerId="LiveId" clId="{758CEEED-D333-4009-9309-840BFCE5F254}" dt="2023-05-10T08:14:18.498" v="1" actId="20577"/>
        <pc:sldMkLst>
          <pc:docMk/>
          <pc:sldMk cId="0" sldId="256"/>
        </pc:sldMkLst>
        <pc:spChg chg="mod">
          <ac:chgData name="이 대은" userId="1ba6ee5b3b796c7a" providerId="LiveId" clId="{758CEEED-D333-4009-9309-840BFCE5F254}" dt="2023-05-10T08:14:18.498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mod">
        <pc:chgData name="이 대은" userId="1ba6ee5b3b796c7a" providerId="LiveId" clId="{758CEEED-D333-4009-9309-840BFCE5F254}" dt="2023-05-10T11:10:11.617" v="1151" actId="1076"/>
        <pc:sldMkLst>
          <pc:docMk/>
          <pc:sldMk cId="0" sldId="290"/>
        </pc:sldMkLst>
        <pc:spChg chg="mod">
          <ac:chgData name="이 대은" userId="1ba6ee5b3b796c7a" providerId="LiveId" clId="{758CEEED-D333-4009-9309-840BFCE5F254}" dt="2023-05-10T11:10:11.617" v="1151" actId="1076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758CEEED-D333-4009-9309-840BFCE5F254}" dt="2023-05-10T11:09:27.713" v="1102" actId="20577"/>
        <pc:sldMkLst>
          <pc:docMk/>
          <pc:sldMk cId="1155596885" sldId="310"/>
        </pc:sldMkLst>
        <pc:spChg chg="mod">
          <ac:chgData name="이 대은" userId="1ba6ee5b3b796c7a" providerId="LiveId" clId="{758CEEED-D333-4009-9309-840BFCE5F254}" dt="2023-05-10T11:09:27.713" v="1102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758CEEED-D333-4009-9309-840BFCE5F254}" dt="2023-05-10T11:13:19.244" v="1603" actId="113"/>
        <pc:sldMkLst>
          <pc:docMk/>
          <pc:sldMk cId="2553416535" sldId="316"/>
        </pc:sldMkLst>
        <pc:spChg chg="del">
          <ac:chgData name="이 대은" userId="1ba6ee5b3b796c7a" providerId="LiveId" clId="{758CEEED-D333-4009-9309-840BFCE5F254}" dt="2023-05-10T08:18:52.497" v="1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758CEEED-D333-4009-9309-840BFCE5F254}" dt="2023-05-10T08:18:50.134" v="169"/>
          <ac:spMkLst>
            <pc:docMk/>
            <pc:sldMk cId="2553416535" sldId="316"/>
            <ac:spMk id="4" creationId="{DF539080-165D-7A74-1291-3BCCEF673EA9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5" creationId="{323C18AF-F013-FF91-DDDD-84298740256D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7" creationId="{D7956FA4-C801-21C1-8EFC-87D693D33F88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8" creationId="{7EA84E0B-9835-BC75-CD60-7CA6CE542BBD}"/>
          </ac:spMkLst>
        </pc:spChg>
        <pc:spChg chg="add del mod">
          <ac:chgData name="이 대은" userId="1ba6ee5b3b796c7a" providerId="LiveId" clId="{758CEEED-D333-4009-9309-840BFCE5F254}" dt="2023-05-10T08:18:55.799" v="172" actId="478"/>
          <ac:spMkLst>
            <pc:docMk/>
            <pc:sldMk cId="2553416535" sldId="316"/>
            <ac:spMk id="9" creationId="{5374FFD7-971A-29CD-7FAE-BE90625E74CE}"/>
          </ac:spMkLst>
        </pc:spChg>
        <pc:spChg chg="add mod">
          <ac:chgData name="이 대은" userId="1ba6ee5b3b796c7a" providerId="LiveId" clId="{758CEEED-D333-4009-9309-840BFCE5F254}" dt="2023-05-10T11:13:19.244" v="1603" actId="113"/>
          <ac:spMkLst>
            <pc:docMk/>
            <pc:sldMk cId="2553416535" sldId="316"/>
            <ac:spMk id="10" creationId="{DD80CE8C-0C14-847A-18F8-E86AE313863B}"/>
          </ac:spMkLst>
        </pc:spChg>
        <pc:spChg chg="add del mod">
          <ac:chgData name="이 대은" userId="1ba6ee5b3b796c7a" providerId="LiveId" clId="{758CEEED-D333-4009-9309-840BFCE5F254}" dt="2023-05-10T08:19:01.998" v="174"/>
          <ac:spMkLst>
            <pc:docMk/>
            <pc:sldMk cId="2553416535" sldId="316"/>
            <ac:spMk id="11" creationId="{F4E5C040-CA06-73EB-B752-5E7CEC292981}"/>
          </ac:spMkLst>
        </pc:spChg>
        <pc:spChg chg="mod">
          <ac:chgData name="이 대은" userId="1ba6ee5b3b796c7a" providerId="LiveId" clId="{758CEEED-D333-4009-9309-840BFCE5F254}" dt="2023-05-10T11:10:23.239" v="1153"/>
          <ac:spMkLst>
            <pc:docMk/>
            <pc:sldMk cId="2553416535" sldId="316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0" creationId="{1B0F4498-748D-3147-633A-F6594A9B97C9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4" creationId="{D3EBAC85-1EAA-49B3-EA28-39D4E381F2E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8" creationId="{B0886DED-EBEB-1AA9-E52B-36B8B321E4D8}"/>
          </ac:picMkLst>
        </pc:pic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5597074" sldId="31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81789774" sldId="32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477100364" sldId="32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684714628" sldId="32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220274191" sldId="32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776726218" sldId="331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051508394" sldId="332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04381730" sldId="333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28051601" sldId="334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661631072" sldId="33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70198983" sldId="33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189942597" sldId="33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83119119" sldId="33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20872303" sldId="339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37314082" sldId="340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19891173" sldId="341"/>
        </pc:sldMkLst>
      </pc:sldChg>
      <pc:sldChg chg="addSp delSp modSp del mod">
        <pc:chgData name="이 대은" userId="1ba6ee5b3b796c7a" providerId="LiveId" clId="{758CEEED-D333-4009-9309-840BFCE5F254}" dt="2023-05-10T10:56:37.108" v="701" actId="47"/>
        <pc:sldMkLst>
          <pc:docMk/>
          <pc:sldMk cId="1511874703" sldId="342"/>
        </pc:sldMkLst>
        <pc:spChg chg="mod">
          <ac:chgData name="이 대은" userId="1ba6ee5b3b796c7a" providerId="LiveId" clId="{758CEEED-D333-4009-9309-840BFCE5F254}" dt="2023-05-10T10:41:14.108" v="604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9" creationId="{E89A48E4-B3B2-AF93-C8DC-D6253AF479DE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0" creationId="{176F0E0D-820E-4842-C7A3-BD62E5A22AA4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758CEEED-D333-4009-9309-840BFCE5F254}" dt="2023-05-10T08:20:20.257" v="359"/>
          <ac:spMkLst>
            <pc:docMk/>
            <pc:sldMk cId="1511874703" sldId="342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22:51.315" v="570" actId="478"/>
          <ac:picMkLst>
            <pc:docMk/>
            <pc:sldMk cId="1511874703" sldId="342"/>
            <ac:picMk id="4" creationId="{ABC81077-AA21-3F9C-0FF0-D50AF4377A24}"/>
          </ac:picMkLst>
        </pc:picChg>
        <pc:picChg chg="add del mod">
          <ac:chgData name="이 대은" userId="1ba6ee5b3b796c7a" providerId="LiveId" clId="{758CEEED-D333-4009-9309-840BFCE5F254}" dt="2023-05-10T10:39:33.345" v="577" actId="478"/>
          <ac:picMkLst>
            <pc:docMk/>
            <pc:sldMk cId="1511874703" sldId="342"/>
            <ac:picMk id="6" creationId="{20C4F41D-25E0-E551-EF48-68BE83C045B5}"/>
          </ac:picMkLst>
        </pc:picChg>
        <pc:picChg chg="del">
          <ac:chgData name="이 대은" userId="1ba6ee5b3b796c7a" providerId="LiveId" clId="{758CEEED-D333-4009-9309-840BFCE5F254}" dt="2023-05-10T08:21:52.771" v="360" actId="478"/>
          <ac:picMkLst>
            <pc:docMk/>
            <pc:sldMk cId="1511874703" sldId="342"/>
            <ac:picMk id="8" creationId="{7838ABD2-5EA7-E862-1D45-96B54F285D4D}"/>
          </ac:picMkLst>
        </pc:picChg>
        <pc:picChg chg="add del mod">
          <ac:chgData name="이 대은" userId="1ba6ee5b3b796c7a" providerId="LiveId" clId="{758CEEED-D333-4009-9309-840BFCE5F254}" dt="2023-05-10T10:39:53.614" v="585"/>
          <ac:picMkLst>
            <pc:docMk/>
            <pc:sldMk cId="1511874703" sldId="342"/>
            <ac:picMk id="1026" creationId="{3C213BAE-D4CE-4BBE-18B9-97A80E6271F9}"/>
          </ac:picMkLst>
        </pc:picChg>
        <pc:picChg chg="add mod">
          <ac:chgData name="이 대은" userId="1ba6ee5b3b796c7a" providerId="LiveId" clId="{758CEEED-D333-4009-9309-840BFCE5F254}" dt="2023-05-10T10:40:54.665" v="593" actId="1076"/>
          <ac:picMkLst>
            <pc:docMk/>
            <pc:sldMk cId="1511874703" sldId="342"/>
            <ac:picMk id="1028" creationId="{4B4E618B-0362-F88A-4887-AE17709496B5}"/>
          </ac:picMkLst>
        </pc:picChg>
      </pc:sldChg>
      <pc:sldChg chg="modSp add mod">
        <pc:chgData name="이 대은" userId="1ba6ee5b3b796c7a" providerId="LiveId" clId="{758CEEED-D333-4009-9309-840BFCE5F254}" dt="2023-05-10T11:00:14.546" v="764" actId="20577"/>
        <pc:sldMkLst>
          <pc:docMk/>
          <pc:sldMk cId="1735725286" sldId="343"/>
        </pc:sldMkLst>
        <pc:spChg chg="mod">
          <ac:chgData name="이 대은" userId="1ba6ee5b3b796c7a" providerId="LiveId" clId="{758CEEED-D333-4009-9309-840BFCE5F254}" dt="2023-05-10T11:00:14.546" v="764" actId="20577"/>
          <ac:spMkLst>
            <pc:docMk/>
            <pc:sldMk cId="1735725286" sldId="343"/>
            <ac:spMk id="2" creationId="{5BA822E1-1B3F-0410-7A86-61AB9566BA0B}"/>
          </ac:spMkLst>
        </pc:sp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850371060" sldId="343"/>
        </pc:sldMkLst>
      </pc:sldChg>
      <pc:sldChg chg="add del">
        <pc:chgData name="이 대은" userId="1ba6ee5b3b796c7a" providerId="LiveId" clId="{758CEEED-D333-4009-9309-840BFCE5F254}" dt="2023-05-10T10:55:50.485" v="700" actId="47"/>
        <pc:sldMkLst>
          <pc:docMk/>
          <pc:sldMk cId="4160736008" sldId="344"/>
        </pc:sldMkLst>
      </pc:sldChg>
      <pc:sldChg chg="addSp delSp modSp add mod">
        <pc:chgData name="이 대은" userId="1ba6ee5b3b796c7a" providerId="LiveId" clId="{758CEEED-D333-4009-9309-840BFCE5F254}" dt="2023-05-10T11:02:42.326" v="885" actId="113"/>
        <pc:sldMkLst>
          <pc:docMk/>
          <pc:sldMk cId="2842199443" sldId="345"/>
        </pc:sldMkLst>
        <pc:spChg chg="mod">
          <ac:chgData name="이 대은" userId="1ba6ee5b3b796c7a" providerId="LiveId" clId="{758CEEED-D333-4009-9309-840BFCE5F254}" dt="2023-05-10T11:02:42.326" v="885" actId="113"/>
          <ac:spMkLst>
            <pc:docMk/>
            <pc:sldMk cId="2842199443" sldId="345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1:46.489" v="617" actId="20577"/>
          <ac:spMkLst>
            <pc:docMk/>
            <pc:sldMk cId="2842199443" sldId="345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10:43:03.028" v="627" actId="478"/>
          <ac:picMkLst>
            <pc:docMk/>
            <pc:sldMk cId="2842199443" sldId="345"/>
            <ac:picMk id="1028" creationId="{4B4E618B-0362-F88A-4887-AE17709496B5}"/>
          </ac:picMkLst>
        </pc:picChg>
        <pc:picChg chg="add mod">
          <ac:chgData name="이 대은" userId="1ba6ee5b3b796c7a" providerId="LiveId" clId="{758CEEED-D333-4009-9309-840BFCE5F254}" dt="2023-05-10T10:43:07.727" v="628" actId="1076"/>
          <ac:picMkLst>
            <pc:docMk/>
            <pc:sldMk cId="2842199443" sldId="345"/>
            <ac:picMk id="2050" creationId="{716FE98B-DDA2-EAB6-FF7B-A91413FE25E8}"/>
          </ac:picMkLst>
        </pc:picChg>
      </pc:sldChg>
      <pc:sldChg chg="addSp delSp modSp add mod">
        <pc:chgData name="이 대은" userId="1ba6ee5b3b796c7a" providerId="LiveId" clId="{758CEEED-D333-4009-9309-840BFCE5F254}" dt="2023-05-10T11:05:06.467" v="916" actId="113"/>
        <pc:sldMkLst>
          <pc:docMk/>
          <pc:sldMk cId="1065241849" sldId="346"/>
        </pc:sldMkLst>
        <pc:spChg chg="mod">
          <ac:chgData name="이 대은" userId="1ba6ee5b3b796c7a" providerId="LiveId" clId="{758CEEED-D333-4009-9309-840BFCE5F254}" dt="2023-05-10T11:05:06.467" v="916" actId="11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4:30.046" v="640" actId="20577"/>
          <ac:spMkLst>
            <pc:docMk/>
            <pc:sldMk cId="1065241849" sldId="346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45:56.788" v="690" actId="478"/>
          <ac:picMkLst>
            <pc:docMk/>
            <pc:sldMk cId="1065241849" sldId="346"/>
            <ac:picMk id="3" creationId="{AAB701A0-5CDC-0E42-1A20-F28F26D01770}"/>
          </ac:picMkLst>
        </pc:picChg>
        <pc:picChg chg="del">
          <ac:chgData name="이 대은" userId="1ba6ee5b3b796c7a" providerId="LiveId" clId="{758CEEED-D333-4009-9309-840BFCE5F254}" dt="2023-05-10T10:45:00.263" v="641" actId="478"/>
          <ac:picMkLst>
            <pc:docMk/>
            <pc:sldMk cId="1065241849" sldId="346"/>
            <ac:picMk id="2050" creationId="{716FE98B-DDA2-EAB6-FF7B-A91413FE25E8}"/>
          </ac:picMkLst>
        </pc:picChg>
        <pc:picChg chg="add mod">
          <ac:chgData name="이 대은" userId="1ba6ee5b3b796c7a" providerId="LiveId" clId="{758CEEED-D333-4009-9309-840BFCE5F254}" dt="2023-05-10T10:45:53.523" v="689" actId="1037"/>
          <ac:picMkLst>
            <pc:docMk/>
            <pc:sldMk cId="1065241849" sldId="346"/>
            <ac:picMk id="5122" creationId="{0DC6A7EB-5DDB-F675-8B01-00DCE0EF241A}"/>
          </ac:picMkLst>
        </pc:picChg>
      </pc:sldChg>
      <pc:sldChg chg="addSp delSp modSp add mod">
        <pc:chgData name="이 대은" userId="1ba6ee5b3b796c7a" providerId="LiveId" clId="{758CEEED-D333-4009-9309-840BFCE5F254}" dt="2023-05-10T11:01:04.060" v="775" actId="113"/>
        <pc:sldMkLst>
          <pc:docMk/>
          <pc:sldMk cId="1889563727" sldId="347"/>
        </pc:sldMkLst>
        <pc:spChg chg="mod">
          <ac:chgData name="이 대은" userId="1ba6ee5b3b796c7a" providerId="LiveId" clId="{758CEEED-D333-4009-9309-840BFCE5F254}" dt="2023-05-10T11:01:04.060" v="775" actId="113"/>
          <ac:spMkLst>
            <pc:docMk/>
            <pc:sldMk cId="1889563727" sldId="347"/>
            <ac:spMk id="2" creationId="{5BA822E1-1B3F-0410-7A86-61AB9566BA0B}"/>
          </ac:spMkLst>
        </pc:spChg>
        <pc:picChg chg="add mod">
          <ac:chgData name="이 대은" userId="1ba6ee5b3b796c7a" providerId="LiveId" clId="{758CEEED-D333-4009-9309-840BFCE5F254}" dt="2023-05-10T10:59:02.639" v="720" actId="1076"/>
          <ac:picMkLst>
            <pc:docMk/>
            <pc:sldMk cId="1889563727" sldId="347"/>
            <ac:picMk id="4" creationId="{0049F3E6-0DF3-FECC-D120-AB7826046FFC}"/>
          </ac:picMkLst>
        </pc:picChg>
        <pc:picChg chg="del">
          <ac:chgData name="이 대은" userId="1ba6ee5b3b796c7a" providerId="LiveId" clId="{758CEEED-D333-4009-9309-840BFCE5F254}" dt="2023-05-10T10:58:50.789" v="715" actId="478"/>
          <ac:picMkLst>
            <pc:docMk/>
            <pc:sldMk cId="1889563727" sldId="347"/>
            <ac:picMk id="1028" creationId="{4B4E618B-0362-F88A-4887-AE17709496B5}"/>
          </ac:picMkLst>
        </pc:picChg>
      </pc:sldChg>
      <pc:sldChg chg="add">
        <pc:chgData name="이 대은" userId="1ba6ee5b3b796c7a" providerId="LiveId" clId="{758CEEED-D333-4009-9309-840BFCE5F254}" dt="2023-05-10T11:10:14.301" v="1152"/>
        <pc:sldMkLst>
          <pc:docMk/>
          <pc:sldMk cId="2675034480" sldId="348"/>
        </pc:sldMkLst>
      </pc:sldChg>
      <pc:sldChg chg="modSp add del mod">
        <pc:chgData name="이 대은" userId="1ba6ee5b3b796c7a" providerId="LiveId" clId="{758CEEED-D333-4009-9309-840BFCE5F254}" dt="2023-05-10T11:07:17.262" v="1100" actId="47"/>
        <pc:sldMkLst>
          <pc:docMk/>
          <pc:sldMk cId="4162182867" sldId="348"/>
        </pc:sldMkLst>
        <pc:spChg chg="mod">
          <ac:chgData name="이 대은" userId="1ba6ee5b3b796c7a" providerId="LiveId" clId="{758CEEED-D333-4009-9309-840BFCE5F254}" dt="2023-05-10T11:07:00.420" v="1099" actId="20577"/>
          <ac:spMkLst>
            <pc:docMk/>
            <pc:sldMk cId="4162182867" sldId="348"/>
            <ac:spMk id="10" creationId="{DD80CE8C-0C14-847A-18F8-E86AE313863B}"/>
          </ac:spMkLst>
        </pc:spChg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44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66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3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02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삼항연산자</a:t>
            </a:r>
            <a:endParaRPr lang="ko-KR" altLang="en-US"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138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목차</a:t>
            </a:r>
            <a:endParaRPr sz="3600" dirty="0">
              <a:solidFill>
                <a:schemeClr val="accent3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44261" y="1447655"/>
            <a:ext cx="7330659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000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삼항연산자란</a:t>
            </a:r>
            <a:r>
              <a:rPr lang="en-US" altLang="ko-KR" sz="20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?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0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if</a:t>
            </a:r>
            <a:r>
              <a:rPr lang="ko-KR" altLang="en-US" sz="20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문과 </a:t>
            </a:r>
            <a:r>
              <a:rPr lang="ko-KR" altLang="en-US" sz="2000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삼항연산자</a:t>
            </a:r>
            <a:r>
              <a:rPr lang="ko-KR" altLang="en-US" sz="20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 비교</a:t>
            </a:r>
            <a:endParaRPr lang="en-US" altLang="ko-KR" sz="2000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000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삼항연산자</a:t>
            </a:r>
            <a:r>
              <a:rPr lang="ko-KR" altLang="en-US" sz="20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 예제 코드</a:t>
            </a:r>
            <a:endParaRPr lang="en-US" altLang="ko-KR" sz="2000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삼항연산자란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?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DD80CE8C-0C14-847A-18F8-E86AE313863B}"/>
              </a:ext>
            </a:extLst>
          </p:cNvPr>
          <p:cNvSpPr txBox="1">
            <a:spLocks/>
          </p:cNvSpPr>
          <p:nvPr/>
        </p:nvSpPr>
        <p:spPr>
          <a:xfrm>
            <a:off x="685799" y="1478279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연산자의 한 종류로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if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 자체가 연산자로 주어져 있다고 생각하면 좋다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 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2" name="Picture 2" descr="Ternary Operator in Java - Javatpoint">
            <a:extLst>
              <a:ext uri="{FF2B5EF4-FFF2-40B4-BE49-F238E27FC236}">
                <a16:creationId xmlns:a16="http://schemas.microsoft.com/office/drawing/2014/main" id="{24006F05-CC83-38CF-2584-7D3E8AFF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658116"/>
            <a:ext cx="7994073" cy="365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if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문과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삼항연산자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비교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C64CFA7-AF25-EE02-03D0-42D23CED3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173882"/>
            <a:ext cx="2817309" cy="3741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DFBC57-109D-EA21-ECC7-32FAE76AB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94" y="1173883"/>
            <a:ext cx="2858482" cy="37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삼항연산자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예제 코드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2" name="내용 개체 틀 3">
            <a:extLst>
              <a:ext uri="{FF2B5EF4-FFF2-40B4-BE49-F238E27FC236}">
                <a16:creationId xmlns:a16="http://schemas.microsoft.com/office/drawing/2014/main" id="{83AA1E43-9420-735A-FCF8-9B02151A1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80" y="1209675"/>
            <a:ext cx="3335729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2FAE63-DBE3-FB3C-B07B-A1CCC471A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15" y="1209675"/>
            <a:ext cx="308818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9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39</Words>
  <Application>Microsoft Office PowerPoint</Application>
  <PresentationFormat>화면 슬라이드 쇼(16:9)</PresentationFormat>
  <Paragraphs>11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Arial</vt:lpstr>
      <vt:lpstr>강한공군체 Bold</vt:lpstr>
      <vt:lpstr>강한공군체 Medium</vt:lpstr>
      <vt:lpstr>Wingdings</vt:lpstr>
      <vt:lpstr>Fredoka One</vt:lpstr>
      <vt:lpstr>Raleway</vt:lpstr>
      <vt:lpstr>바른공군체 Medium</vt:lpstr>
      <vt:lpstr>Retato Slideshow by Slidesgo</vt:lpstr>
      <vt:lpstr>3주차 튜터링</vt:lpstr>
      <vt:lpstr>02 삼항연산자</vt:lpstr>
      <vt:lpstr>목차</vt:lpstr>
      <vt:lpstr>삼항연산자란?</vt:lpstr>
      <vt:lpstr>if문과 삼항연산자 비교</vt:lpstr>
      <vt:lpstr>삼항연산자 예제 코드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37</cp:revision>
  <dcterms:modified xsi:type="dcterms:W3CDTF">2023-05-31T07:30:39Z</dcterms:modified>
</cp:coreProperties>
</file>