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310" r:id="rId3"/>
    <p:sldId id="290" r:id="rId4"/>
    <p:sldId id="316" r:id="rId5"/>
    <p:sldId id="329" r:id="rId6"/>
    <p:sldId id="331" r:id="rId7"/>
    <p:sldId id="330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258" r:id="rId17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8" autoAdjust="0"/>
  </p:normalViewPr>
  <p:slideViewPr>
    <p:cSldViewPr snapToGrid="0">
      <p:cViewPr varScale="1">
        <p:scale>
          <a:sx n="126" d="100"/>
          <a:sy n="126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36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52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78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053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9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630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80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853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99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26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74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리눅스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19CEE3C3-D237-358F-6C68-8A1D399493E4}"/>
              </a:ext>
            </a:extLst>
          </p:cNvPr>
          <p:cNvSpPr txBox="1">
            <a:spLocks/>
          </p:cNvSpPr>
          <p:nvPr/>
        </p:nvSpPr>
        <p:spPr>
          <a:xfrm>
            <a:off x="3764280" y="1884165"/>
            <a:ext cx="49072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(cc1)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hello.i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hello.s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번역하며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파일에는 어셈블리어 프로그램이 저장된다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어셈블리어는 여러 상위수준 언어의 컴파일러들을 위한 공통의 출력언어를 제공한다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Fortran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의 컴파일러에서는 둘 다 동일한 어셈블리어로 출력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된다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EF47F771-3E85-7B71-5D40-44658B2E71BF}"/>
              </a:ext>
            </a:extLst>
          </p:cNvPr>
          <p:cNvSpPr/>
          <p:nvPr/>
        </p:nvSpPr>
        <p:spPr>
          <a:xfrm>
            <a:off x="5895628" y="1099246"/>
            <a:ext cx="1427192" cy="752413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D369003-523C-992F-0DDC-7E3EDCC348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818"/>
          <a:stretch/>
        </p:blipFill>
        <p:spPr>
          <a:xfrm>
            <a:off x="1232188" y="1929885"/>
            <a:ext cx="2720529" cy="2889765"/>
          </a:xfrm>
          <a:prstGeom prst="rect">
            <a:avLst/>
          </a:prstGeom>
        </p:spPr>
      </p:pic>
      <p:sp>
        <p:nvSpPr>
          <p:cNvPr id="8" name="Google Shape;876;p44">
            <a:extLst>
              <a:ext uri="{FF2B5EF4-FFF2-40B4-BE49-F238E27FC236}">
                <a16:creationId xmlns:a16="http://schemas.microsoft.com/office/drawing/2014/main" id="{3CFCCA9B-485D-15B3-5CA7-7C03DD170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 </a:t>
            </a:r>
            <a:r>
              <a:rPr lang="ko-KR" altLang="en-US" sz="3600" b="1" dirty="0"/>
              <a:t>컴파일 단계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119152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어셈블리 단계</a:t>
            </a:r>
            <a:endParaRPr sz="3600" b="1" dirty="0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BF4F81F9-348A-5A40-7BF3-6D70D78ED3E8}"/>
              </a:ext>
            </a:extLst>
          </p:cNvPr>
          <p:cNvSpPr/>
          <p:nvPr/>
        </p:nvSpPr>
        <p:spPr>
          <a:xfrm>
            <a:off x="6779548" y="1099246"/>
            <a:ext cx="1427192" cy="752413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E0D14DD-6759-734D-5E3E-36D76A224837}"/>
              </a:ext>
            </a:extLst>
          </p:cNvPr>
          <p:cNvSpPr/>
          <p:nvPr/>
        </p:nvSpPr>
        <p:spPr>
          <a:xfrm>
            <a:off x="4183374" y="2767710"/>
            <a:ext cx="783020" cy="57270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8C4111-1400-FDC8-F865-1FEE3D150E8A}"/>
              </a:ext>
            </a:extLst>
          </p:cNvPr>
          <p:cNvSpPr txBox="1"/>
          <p:nvPr/>
        </p:nvSpPr>
        <p:spPr>
          <a:xfrm>
            <a:off x="4056333" y="2574600"/>
            <a:ext cx="1039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gcc</a:t>
            </a:r>
            <a:r>
              <a:rPr lang="en-US" altLang="ko-KR" sz="800" b="1" dirty="0"/>
              <a:t> -c </a:t>
            </a:r>
            <a:r>
              <a:rPr lang="en-US" altLang="ko-KR" sz="800" b="1" dirty="0" err="1"/>
              <a:t>hello.c</a:t>
            </a:r>
            <a:endParaRPr lang="ko-KR" altLang="en-US" sz="800" b="1" dirty="0"/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8928AA8-4C5F-3596-37CC-B0FE2893AC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818"/>
          <a:stretch/>
        </p:blipFill>
        <p:spPr>
          <a:xfrm>
            <a:off x="1232188" y="1929885"/>
            <a:ext cx="2720529" cy="2889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BC18ED-D784-3A5D-454D-86E9FF32B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062" y="1958841"/>
            <a:ext cx="2774750" cy="28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1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어셈블리 단계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19CEE3C3-D237-358F-6C68-8A1D399493E4}"/>
              </a:ext>
            </a:extLst>
          </p:cNvPr>
          <p:cNvSpPr txBox="1">
            <a:spLocks/>
          </p:cNvSpPr>
          <p:nvPr/>
        </p:nvSpPr>
        <p:spPr>
          <a:xfrm>
            <a:off x="3764280" y="1884165"/>
            <a:ext cx="49072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어셈블리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(as)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hello.s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기계어로 번역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이들을 재배치가능 목적프로그램의 형태로 묶어서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hello.o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목적파일에 그 결과를 저장한다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파일은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인스트럭션들을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인코딩하기 위한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바이트를 포함하는 바이너리 파일이다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hello.o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텍스트 편집기로 열어보면 문자가 깨져서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보일것이다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B72B971E-D173-F311-275D-AE8CCC585CEC}"/>
              </a:ext>
            </a:extLst>
          </p:cNvPr>
          <p:cNvSpPr/>
          <p:nvPr/>
        </p:nvSpPr>
        <p:spPr>
          <a:xfrm>
            <a:off x="6779548" y="1099246"/>
            <a:ext cx="1427192" cy="752413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620112-A9F8-3ABB-E27D-193B2637D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02" y="1958841"/>
            <a:ext cx="2774750" cy="28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링크 단계</a:t>
            </a:r>
            <a:endParaRPr sz="3600" b="1" dirty="0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BF4F81F9-348A-5A40-7BF3-6D70D78ED3E8}"/>
              </a:ext>
            </a:extLst>
          </p:cNvPr>
          <p:cNvSpPr/>
          <p:nvPr/>
        </p:nvSpPr>
        <p:spPr>
          <a:xfrm>
            <a:off x="7543800" y="838200"/>
            <a:ext cx="1529368" cy="1035049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E0D14DD-6759-734D-5E3E-36D76A224837}"/>
              </a:ext>
            </a:extLst>
          </p:cNvPr>
          <p:cNvSpPr/>
          <p:nvPr/>
        </p:nvSpPr>
        <p:spPr>
          <a:xfrm>
            <a:off x="4183374" y="2767710"/>
            <a:ext cx="783020" cy="57270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8C4111-1400-FDC8-F865-1FEE3D150E8A}"/>
              </a:ext>
            </a:extLst>
          </p:cNvPr>
          <p:cNvSpPr txBox="1"/>
          <p:nvPr/>
        </p:nvSpPr>
        <p:spPr>
          <a:xfrm>
            <a:off x="4032992" y="2574600"/>
            <a:ext cx="1140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gcc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hello.c</a:t>
            </a:r>
            <a:r>
              <a:rPr lang="en-US" altLang="ko-KR" sz="800" b="1" dirty="0"/>
              <a:t> -o hello</a:t>
            </a:r>
            <a:endParaRPr lang="ko-KR" altLang="en-US" sz="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831FB-9A98-8F9C-3386-2EF6A0EA2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02" y="1958841"/>
            <a:ext cx="2774750" cy="28897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113781-68F4-F770-D3CF-458424287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009" y="1959867"/>
            <a:ext cx="2774751" cy="29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링크 단계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19CEE3C3-D237-358F-6C68-8A1D399493E4}"/>
              </a:ext>
            </a:extLst>
          </p:cNvPr>
          <p:cNvSpPr txBox="1">
            <a:spLocks/>
          </p:cNvSpPr>
          <p:nvPr/>
        </p:nvSpPr>
        <p:spPr>
          <a:xfrm>
            <a:off x="3764280" y="1884165"/>
            <a:ext cx="49072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함수와 여러 오브젝트 파일들을 연결해서 최종 실행 파일을 생성한다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실행가능 목적파일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실행파일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적재되어 시스템에 의해 실행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윈도우에서의 결과물은 코드와 데이터를 포함하는 실행 가능한 바이너리 파일인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hello.exe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06BA3C7C-04DD-AD35-AF10-4AB06C58915F}"/>
              </a:ext>
            </a:extLst>
          </p:cNvPr>
          <p:cNvSpPr/>
          <p:nvPr/>
        </p:nvSpPr>
        <p:spPr>
          <a:xfrm>
            <a:off x="7543800" y="838200"/>
            <a:ext cx="1529368" cy="1035049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0385F5-A265-EEA5-3119-8E7532049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89" y="1959867"/>
            <a:ext cx="2774751" cy="29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4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248D7A0-58ED-B56D-A835-E96D65FB2A45}"/>
              </a:ext>
            </a:extLst>
          </p:cNvPr>
          <p:cNvSpPr/>
          <p:nvPr/>
        </p:nvSpPr>
        <p:spPr>
          <a:xfrm>
            <a:off x="2758725" y="1993294"/>
            <a:ext cx="3412623" cy="16414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/>
              <a:t>Visual Studio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C</a:t>
            </a:r>
            <a:r>
              <a:rPr lang="ko-KR" altLang="en-US" sz="3200" b="1" dirty="0"/>
              <a:t>언어 컴파일 과정</a:t>
            </a:r>
            <a:endParaRPr sz="3200" b="1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6026DC4-1B3C-5E6A-C4EE-89CB94B05A05}"/>
              </a:ext>
            </a:extLst>
          </p:cNvPr>
          <p:cNvSpPr/>
          <p:nvPr/>
        </p:nvSpPr>
        <p:spPr>
          <a:xfrm>
            <a:off x="1651219" y="2763414"/>
            <a:ext cx="1000826" cy="45719"/>
          </a:xfrm>
          <a:prstGeom prst="rightArrow">
            <a:avLst>
              <a:gd name="adj1" fmla="val 50000"/>
              <a:gd name="adj2" fmla="val 8669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ADE07-A875-647A-846C-A5C3FC21045F}"/>
              </a:ext>
            </a:extLst>
          </p:cNvPr>
          <p:cNvSpPr txBox="1"/>
          <p:nvPr/>
        </p:nvSpPr>
        <p:spPr>
          <a:xfrm>
            <a:off x="1651220" y="2443045"/>
            <a:ext cx="96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n-ea"/>
                <a:ea typeface="+mn-ea"/>
              </a:rPr>
              <a:t>hello</a:t>
            </a:r>
            <a:r>
              <a:rPr lang="en-US" altLang="ko-KR" dirty="0" err="1"/>
              <a:t>.c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203A5-93E5-2B63-9AF0-28C0D6051D26}"/>
              </a:ext>
            </a:extLst>
          </p:cNvPr>
          <p:cNvSpPr txBox="1"/>
          <p:nvPr/>
        </p:nvSpPr>
        <p:spPr>
          <a:xfrm>
            <a:off x="1651219" y="2834317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소스 코드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텍스트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454930-CF28-DA4A-DF3D-38E8A7FB8929}"/>
              </a:ext>
            </a:extLst>
          </p:cNvPr>
          <p:cNvSpPr/>
          <p:nvPr/>
        </p:nvSpPr>
        <p:spPr>
          <a:xfrm>
            <a:off x="2880360" y="2339016"/>
            <a:ext cx="944880" cy="906781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</a:rPr>
              <a:t>전처리</a:t>
            </a:r>
            <a:br>
              <a:rPr lang="en-US" altLang="ko-KR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000000"/>
                </a:solidFill>
              </a:rPr>
              <a:t>cpp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2F4EBDE-3E18-D63E-7127-76EC2857EB5F}"/>
              </a:ext>
            </a:extLst>
          </p:cNvPr>
          <p:cNvSpPr/>
          <p:nvPr/>
        </p:nvSpPr>
        <p:spPr>
          <a:xfrm>
            <a:off x="5092858" y="2339016"/>
            <a:ext cx="944880" cy="906781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</a:rPr>
              <a:t>링커</a:t>
            </a:r>
            <a:endParaRPr lang="en-US" altLang="ko-KR" b="1" dirty="0">
              <a:solidFill>
                <a:srgbClr val="000000"/>
              </a:solidFill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000000"/>
                </a:solidFill>
              </a:rPr>
              <a:t>ld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B4170AC-D283-EA1D-3696-E70B7B774D4C}"/>
              </a:ext>
            </a:extLst>
          </p:cNvPr>
          <p:cNvSpPr/>
          <p:nvPr/>
        </p:nvSpPr>
        <p:spPr>
          <a:xfrm>
            <a:off x="3946875" y="2738230"/>
            <a:ext cx="1000826" cy="45719"/>
          </a:xfrm>
          <a:prstGeom prst="rightArrow">
            <a:avLst>
              <a:gd name="adj1" fmla="val 50000"/>
              <a:gd name="adj2" fmla="val 8669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7E6083-9B26-5D74-CA97-294D367071FD}"/>
              </a:ext>
            </a:extLst>
          </p:cNvPr>
          <p:cNvSpPr txBox="1"/>
          <p:nvPr/>
        </p:nvSpPr>
        <p:spPr>
          <a:xfrm>
            <a:off x="3946875" y="2417861"/>
            <a:ext cx="96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hello</a:t>
            </a:r>
            <a:r>
              <a:rPr lang="en-US" altLang="ko-KR" dirty="0"/>
              <a:t>.obj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6592F-1F30-026E-2DA3-5A539CE7D031}"/>
              </a:ext>
            </a:extLst>
          </p:cNvPr>
          <p:cNvSpPr txBox="1"/>
          <p:nvPr/>
        </p:nvSpPr>
        <p:spPr>
          <a:xfrm>
            <a:off x="4296329" y="2809133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?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A60B305-6391-61FF-F80A-6704431E7EB6}"/>
              </a:ext>
            </a:extLst>
          </p:cNvPr>
          <p:cNvSpPr/>
          <p:nvPr/>
        </p:nvSpPr>
        <p:spPr>
          <a:xfrm>
            <a:off x="6354228" y="2713046"/>
            <a:ext cx="1000826" cy="45719"/>
          </a:xfrm>
          <a:prstGeom prst="rightArrow">
            <a:avLst>
              <a:gd name="adj1" fmla="val 50000"/>
              <a:gd name="adj2" fmla="val 8669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8F7BB-E93B-B568-8D2E-9D558CDA46B1}"/>
              </a:ext>
            </a:extLst>
          </p:cNvPr>
          <p:cNvSpPr txBox="1"/>
          <p:nvPr/>
        </p:nvSpPr>
        <p:spPr>
          <a:xfrm>
            <a:off x="6345982" y="2392677"/>
            <a:ext cx="100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hello.exe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2BFFB-503F-4B05-C32E-91B0CE48AAB7}"/>
              </a:ext>
            </a:extLst>
          </p:cNvPr>
          <p:cNvSpPr txBox="1"/>
          <p:nvPr/>
        </p:nvSpPr>
        <p:spPr>
          <a:xfrm>
            <a:off x="6110573" y="2783949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실행 파일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바이너리 파일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01536-BAD7-72B7-05DA-7985BAE1B246}"/>
              </a:ext>
            </a:extLst>
          </p:cNvPr>
          <p:cNvSpPr txBox="1"/>
          <p:nvPr/>
        </p:nvSpPr>
        <p:spPr>
          <a:xfrm>
            <a:off x="3729659" y="2008210"/>
            <a:ext cx="143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빌드</a:t>
            </a:r>
            <a:r>
              <a:rPr lang="en-US" altLang="ko-KR" b="1" dirty="0">
                <a:latin typeface="+mn-ea"/>
                <a:ea typeface="+mn-ea"/>
              </a:rPr>
              <a:t>(Ctrl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+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F5)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4613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762000" y="1960080"/>
            <a:ext cx="65684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/>
              <a:t>01. C</a:t>
            </a:r>
            <a:r>
              <a:rPr lang="ko-KR" altLang="en-US" sz="4400" b="1" dirty="0"/>
              <a:t>언어 컴파일 과정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616704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컴파일 과정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환경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단계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단계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어셈블리 단계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링크 단계</a:t>
            </a:r>
            <a:endParaRPr lang="en-US" altLang="ko-KR" sz="20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Visual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Studio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컴파일 과정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C</a:t>
            </a:r>
            <a:r>
              <a:rPr lang="ko-KR" altLang="en-US" sz="3600" b="1" dirty="0"/>
              <a:t>언어 컴파일 과정</a:t>
            </a:r>
            <a:endParaRPr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BDA49C-C217-9690-214B-FCE66BB2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975"/>
            <a:ext cx="9144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C</a:t>
            </a:r>
            <a:r>
              <a:rPr lang="ko-KR" altLang="en-US" sz="3600" b="1" dirty="0"/>
              <a:t>언어 컴파일 과정</a:t>
            </a:r>
            <a:endParaRPr sz="3600" b="1" dirty="0"/>
          </a:p>
        </p:txBody>
      </p:sp>
      <p:pic>
        <p:nvPicPr>
          <p:cNvPr id="3" name="그림 2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A7377DDA-56C7-E26A-EF72-4E2B7E30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3594"/>
            <a:ext cx="9144000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9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E78F3EE-71CE-49BA-3672-DE45FD0B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67" y="1120285"/>
            <a:ext cx="4282985" cy="3578190"/>
          </a:xfrm>
          <a:prstGeom prst="rect">
            <a:avLst/>
          </a:prstGeom>
        </p:spPr>
      </p:pic>
      <p:sp>
        <p:nvSpPr>
          <p:cNvPr id="7" name="Google Shape;877;p44">
            <a:extLst>
              <a:ext uri="{FF2B5EF4-FFF2-40B4-BE49-F238E27FC236}">
                <a16:creationId xmlns:a16="http://schemas.microsoft.com/office/drawing/2014/main" id="{5A2AFE6C-66A7-0823-C08D-803D1FFDB69E}"/>
              </a:ext>
            </a:extLst>
          </p:cNvPr>
          <p:cNvSpPr txBox="1">
            <a:spLocks/>
          </p:cNvSpPr>
          <p:nvPr/>
        </p:nvSpPr>
        <p:spPr>
          <a:xfrm>
            <a:off x="4777740" y="1463040"/>
            <a:ext cx="39166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 algn="ctr">
              <a:buClr>
                <a:schemeClr val="dk1"/>
              </a:buClr>
              <a:buSzPts val="1100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환경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리눅스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AMD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Ryzen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Compiler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GCC 13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49B7DA-F615-F9CE-DCDC-589A551B2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878" y="1373482"/>
            <a:ext cx="1089301" cy="196238"/>
          </a:xfrm>
          <a:prstGeom prst="rect">
            <a:avLst/>
          </a:prstGeom>
        </p:spPr>
      </p:pic>
      <p:sp>
        <p:nvSpPr>
          <p:cNvPr id="8" name="Google Shape;876;p44">
            <a:extLst>
              <a:ext uri="{FF2B5EF4-FFF2-40B4-BE49-F238E27FC236}">
                <a16:creationId xmlns:a16="http://schemas.microsoft.com/office/drawing/2014/main" id="{EE217951-8EAC-150A-9C1A-8782755BBA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컴파일 환경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197797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 </a:t>
            </a:r>
            <a:r>
              <a:rPr lang="ko-KR" altLang="en-US" sz="3600" b="1" dirty="0" err="1"/>
              <a:t>전처리</a:t>
            </a:r>
            <a:r>
              <a:rPr lang="ko-KR" altLang="en-US" sz="3600" b="1" dirty="0"/>
              <a:t> 단계</a:t>
            </a:r>
            <a:endParaRPr sz="3600" b="1" dirty="0"/>
          </a:p>
        </p:txBody>
      </p:sp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E770869-AD31-7D4E-8007-7EC27FF0C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" y="1943101"/>
            <a:ext cx="3347013" cy="2500787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84CE8E40-694C-C713-8DEB-A66EAF5F29C1}"/>
              </a:ext>
            </a:extLst>
          </p:cNvPr>
          <p:cNvSpPr/>
          <p:nvPr/>
        </p:nvSpPr>
        <p:spPr>
          <a:xfrm>
            <a:off x="5095528" y="1099246"/>
            <a:ext cx="1427192" cy="752413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3B2D2E7-C589-9613-231B-EAEA393F9604}"/>
              </a:ext>
            </a:extLst>
          </p:cNvPr>
          <p:cNvSpPr/>
          <p:nvPr/>
        </p:nvSpPr>
        <p:spPr>
          <a:xfrm>
            <a:off x="4183374" y="2767710"/>
            <a:ext cx="783020" cy="57270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16E92E1-63A7-FD40-57F8-8CF5D0B74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7" y="1929885"/>
            <a:ext cx="3484826" cy="2821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147A5A-E50D-A6FA-1DAA-371B79E3B37D}"/>
              </a:ext>
            </a:extLst>
          </p:cNvPr>
          <p:cNvSpPr txBox="1"/>
          <p:nvPr/>
        </p:nvSpPr>
        <p:spPr>
          <a:xfrm>
            <a:off x="3874557" y="2571750"/>
            <a:ext cx="1295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b="1" dirty="0"/>
              <a:t>gcc -E hello.c -o hello.i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29280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 </a:t>
            </a:r>
            <a:r>
              <a:rPr lang="ko-KR" altLang="en-US" sz="3600" b="1" dirty="0" err="1"/>
              <a:t>전처리</a:t>
            </a:r>
            <a:r>
              <a:rPr lang="ko-KR" altLang="en-US" sz="3600" b="1" dirty="0"/>
              <a:t> 단계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19CEE3C3-D237-358F-6C68-8A1D399493E4}"/>
              </a:ext>
            </a:extLst>
          </p:cNvPr>
          <p:cNvSpPr txBox="1">
            <a:spLocks/>
          </p:cNvSpPr>
          <p:nvPr/>
        </p:nvSpPr>
        <p:spPr>
          <a:xfrm>
            <a:off x="3764280" y="1884165"/>
            <a:ext cx="49072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cpp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본래의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문자로 시작하는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(directive)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 수정한다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hello.c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첫 줄의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#include&lt;stdio.h&gt;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전처리기에게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헤더파일인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프로그램 문장에 직접 삽입하라고 지시한다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결과 일반적으로 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*.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끝나는 새로운 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생성된다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CE546AF1-4E64-BBBB-90C6-D67EC6752A7F}"/>
              </a:ext>
            </a:extLst>
          </p:cNvPr>
          <p:cNvSpPr/>
          <p:nvPr/>
        </p:nvSpPr>
        <p:spPr>
          <a:xfrm>
            <a:off x="5095528" y="1099246"/>
            <a:ext cx="1427192" cy="752413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7FAEF7F-C3D8-93A2-273A-01B6EE04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7" y="1929885"/>
            <a:ext cx="3484826" cy="28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2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BF4F81F9-348A-5A40-7BF3-6D70D78ED3E8}"/>
              </a:ext>
            </a:extLst>
          </p:cNvPr>
          <p:cNvSpPr/>
          <p:nvPr/>
        </p:nvSpPr>
        <p:spPr>
          <a:xfrm>
            <a:off x="5895628" y="1099246"/>
            <a:ext cx="1427192" cy="752413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6B2330E-E204-E45D-EF2F-5DC3B5EA0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7" y="1929885"/>
            <a:ext cx="3484826" cy="282105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E0D14DD-6759-734D-5E3E-36D76A224837}"/>
              </a:ext>
            </a:extLst>
          </p:cNvPr>
          <p:cNvSpPr/>
          <p:nvPr/>
        </p:nvSpPr>
        <p:spPr>
          <a:xfrm>
            <a:off x="4183374" y="2767710"/>
            <a:ext cx="783020" cy="57270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8" name="그림 1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4370D49-060D-197E-AE43-6AB45D9400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818"/>
          <a:stretch/>
        </p:blipFill>
        <p:spPr>
          <a:xfrm>
            <a:off x="5095528" y="1929885"/>
            <a:ext cx="2720529" cy="28897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8C4111-1400-FDC8-F865-1FEE3D150E8A}"/>
              </a:ext>
            </a:extLst>
          </p:cNvPr>
          <p:cNvSpPr txBox="1"/>
          <p:nvPr/>
        </p:nvSpPr>
        <p:spPr>
          <a:xfrm>
            <a:off x="4056333" y="2574600"/>
            <a:ext cx="1039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b="1" dirty="0"/>
              <a:t>gcc -S hello.c</a:t>
            </a:r>
            <a:endParaRPr lang="ko-KR" altLang="en-US" sz="800" b="1" dirty="0"/>
          </a:p>
        </p:txBody>
      </p:sp>
      <p:sp>
        <p:nvSpPr>
          <p:cNvPr id="7" name="Google Shape;876;p44">
            <a:extLst>
              <a:ext uri="{FF2B5EF4-FFF2-40B4-BE49-F238E27FC236}">
                <a16:creationId xmlns:a16="http://schemas.microsoft.com/office/drawing/2014/main" id="{8623C7E3-30FF-51A1-E623-E39A46126D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 </a:t>
            </a:r>
            <a:r>
              <a:rPr lang="ko-KR" altLang="en-US" sz="3600" b="1" dirty="0"/>
              <a:t>컴파일 단계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1016397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346</Words>
  <Application>Microsoft Office PowerPoint</Application>
  <PresentationFormat>화면 슬라이드 쇼(16:9)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Wingdings</vt:lpstr>
      <vt:lpstr>Arial</vt:lpstr>
      <vt:lpstr>Fredoka One</vt:lpstr>
      <vt:lpstr>맑은 고딕</vt:lpstr>
      <vt:lpstr>Raleway</vt:lpstr>
      <vt:lpstr>Retato Slideshow by Slidesgo</vt:lpstr>
      <vt:lpstr>리눅스 튜터링</vt:lpstr>
      <vt:lpstr>01. C언어 컴파일 과정</vt:lpstr>
      <vt:lpstr>목차</vt:lpstr>
      <vt:lpstr>C언어 컴파일 과정</vt:lpstr>
      <vt:lpstr>C언어 컴파일 과정</vt:lpstr>
      <vt:lpstr>컴파일 환경</vt:lpstr>
      <vt:lpstr> 전처리 단계</vt:lpstr>
      <vt:lpstr> 전처리 단계</vt:lpstr>
      <vt:lpstr> 컴파일 단계</vt:lpstr>
      <vt:lpstr> 컴파일 단계</vt:lpstr>
      <vt:lpstr>어셈블리 단계</vt:lpstr>
      <vt:lpstr>어셈블리 단계</vt:lpstr>
      <vt:lpstr>링크 단계</vt:lpstr>
      <vt:lpstr>링크 단계</vt:lpstr>
      <vt:lpstr>Visual Studio에서의 C언어 컴파일 과정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93</cp:revision>
  <dcterms:modified xsi:type="dcterms:W3CDTF">2023-07-03T20:25:28Z</dcterms:modified>
</cp:coreProperties>
</file>