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310" r:id="rId3"/>
    <p:sldId id="290" r:id="rId4"/>
    <p:sldId id="316" r:id="rId5"/>
    <p:sldId id="342" r:id="rId6"/>
    <p:sldId id="325" r:id="rId7"/>
    <p:sldId id="343" r:id="rId8"/>
    <p:sldId id="344" r:id="rId9"/>
    <p:sldId id="345" r:id="rId10"/>
    <p:sldId id="258" r:id="rId1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6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39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7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04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86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815340" y="1960080"/>
            <a:ext cx="65150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000" b="1"/>
              <a:t>03. </a:t>
            </a:r>
            <a:r>
              <a:rPr lang="en-US" altLang="ko-KR" sz="4000" b="1" dirty="0"/>
              <a:t>WSL</a:t>
            </a:r>
            <a:r>
              <a:rPr lang="ko-KR" altLang="en-US" sz="4000" b="1" dirty="0"/>
              <a:t>하고</a:t>
            </a:r>
            <a:r>
              <a:rPr lang="en-US" altLang="ko-KR" sz="4000" b="1" dirty="0"/>
              <a:t> </a:t>
            </a:r>
            <a:r>
              <a:rPr lang="en-US" altLang="ko-KR" sz="4000" b="1" dirty="0" err="1"/>
              <a:t>VSCode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연동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플러그인 설치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한국어 </a:t>
            </a:r>
            <a:r>
              <a:rPr lang="ko-KR" altLang="en-US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언어팩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 설치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코딩하기</a:t>
            </a:r>
            <a:endParaRPr lang="en-US" altLang="ko-KR" sz="24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VSCode</a:t>
            </a:r>
            <a:r>
              <a:rPr lang="en-US" sz="3600" b="1" dirty="0"/>
              <a:t> </a:t>
            </a:r>
            <a:r>
              <a:rPr lang="ko-KR" altLang="en-US" sz="3600" b="1" dirty="0"/>
              <a:t>설치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5FF17-DF7F-EFDD-A4C4-0D90273DF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6" t="2298" r="1448" b="5181"/>
          <a:stretch/>
        </p:blipFill>
        <p:spPr>
          <a:xfrm>
            <a:off x="2428875" y="1245083"/>
            <a:ext cx="3722370" cy="3453392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15EA22C0-875A-3C88-FCFD-0665345F6CD6}"/>
              </a:ext>
            </a:extLst>
          </p:cNvPr>
          <p:cNvSpPr/>
          <p:nvPr/>
        </p:nvSpPr>
        <p:spPr>
          <a:xfrm>
            <a:off x="2567936" y="2353916"/>
            <a:ext cx="899164" cy="313083"/>
          </a:xfrm>
          <a:prstGeom prst="frame">
            <a:avLst>
              <a:gd name="adj1" fmla="val 20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D7864E26-26C9-A546-9B91-637B6518E6CD}"/>
              </a:ext>
            </a:extLst>
          </p:cNvPr>
          <p:cNvSpPr txBox="1">
            <a:spLocks/>
          </p:cNvSpPr>
          <p:nvPr/>
        </p:nvSpPr>
        <p:spPr>
          <a:xfrm>
            <a:off x="3711828" y="2189561"/>
            <a:ext cx="6580952" cy="57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알아서 잘 다운 받아서</a:t>
            </a:r>
            <a:b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설치하세요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4D6359D-38A4-8404-8E37-D9E598AC066E}"/>
              </a:ext>
            </a:extLst>
          </p:cNvPr>
          <p:cNvSpPr/>
          <p:nvPr/>
        </p:nvSpPr>
        <p:spPr>
          <a:xfrm>
            <a:off x="3598480" y="2333370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 err="1"/>
              <a:t>VSCode</a:t>
            </a:r>
            <a:r>
              <a:rPr lang="ko-KR" altLang="en-US" sz="3600" b="1" dirty="0"/>
              <a:t>에서 플러그인 설치</a:t>
            </a:r>
            <a:endParaRPr sz="3600" b="1" dirty="0"/>
          </a:p>
        </p:txBody>
      </p:sp>
      <p:sp>
        <p:nvSpPr>
          <p:cNvPr id="13" name="Google Shape;877;p44">
            <a:extLst>
              <a:ext uri="{FF2B5EF4-FFF2-40B4-BE49-F238E27FC236}">
                <a16:creationId xmlns:a16="http://schemas.microsoft.com/office/drawing/2014/main" id="{94DD2654-2F86-DB55-6C49-6A82157F9CC0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Ctrl + Shift + P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로 커맨드 팔레트 실행 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language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로 검색해서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Configure Display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lt"/>
              </a:rPr>
              <a:t>Langage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를 선택</a:t>
            </a:r>
            <a:endParaRPr lang="en-US" altLang="ko-KR" b="1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A5EB3-80D3-478B-98CD-C86C1179D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079766" y="1226820"/>
            <a:ext cx="3804656" cy="2901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937A90-A016-A415-5C4A-03ACD31C5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65"/>
          <a:stretch/>
        </p:blipFill>
        <p:spPr>
          <a:xfrm>
            <a:off x="1079766" y="4128040"/>
            <a:ext cx="3804655" cy="646070"/>
          </a:xfrm>
          <a:prstGeom prst="rect">
            <a:avLst/>
          </a:prstGeom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C9FE3A99-330B-F509-AD7C-1D128D746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1900" y="1714413"/>
            <a:ext cx="3416300" cy="2890812"/>
          </a:xfrm>
        </p:spPr>
        <p:txBody>
          <a:bodyPr/>
          <a:lstStyle/>
          <a:p>
            <a:r>
              <a:rPr lang="en-US" altLang="ko-KR" sz="2000" dirty="0">
                <a:solidFill>
                  <a:srgbClr val="000000"/>
                </a:solidFill>
              </a:rPr>
              <a:t>C/C++ Extension Pack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Korean </a:t>
            </a:r>
            <a:r>
              <a:rPr lang="en-US" altLang="ko-KR" sz="2000" dirty="0" err="1">
                <a:solidFill>
                  <a:srgbClr val="000000"/>
                </a:solidFill>
              </a:rPr>
              <a:t>Lanugage</a:t>
            </a:r>
            <a:r>
              <a:rPr lang="en-US" altLang="ko-KR" sz="2000" dirty="0">
                <a:solidFill>
                  <a:srgbClr val="000000"/>
                </a:solidFill>
              </a:rPr>
              <a:t> Pack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WSL</a:t>
            </a:r>
            <a:br>
              <a:rPr lang="en-US" altLang="ko-KR" sz="2000" dirty="0">
                <a:solidFill>
                  <a:srgbClr val="000000"/>
                </a:solidFill>
              </a:rPr>
            </a:b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ko-KR" altLang="en-US" sz="2000" dirty="0">
                <a:solidFill>
                  <a:srgbClr val="000000"/>
                </a:solidFill>
              </a:rPr>
              <a:t>설치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87A01506-DEB7-D31A-6011-A625098CA59C}"/>
              </a:ext>
            </a:extLst>
          </p:cNvPr>
          <p:cNvSpPr/>
          <p:nvPr/>
        </p:nvSpPr>
        <p:spPr>
          <a:xfrm>
            <a:off x="1501140" y="2910841"/>
            <a:ext cx="1775460" cy="609600"/>
          </a:xfrm>
          <a:prstGeom prst="frame">
            <a:avLst>
              <a:gd name="adj1" fmla="val 104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3E46002-6AE5-0DCB-1771-6135527CF95E}"/>
              </a:ext>
            </a:extLst>
          </p:cNvPr>
          <p:cNvSpPr/>
          <p:nvPr/>
        </p:nvSpPr>
        <p:spPr>
          <a:xfrm>
            <a:off x="1501140" y="4164510"/>
            <a:ext cx="2948940" cy="609600"/>
          </a:xfrm>
          <a:prstGeom prst="frame">
            <a:avLst>
              <a:gd name="adj1" fmla="val 104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E489C9-C9D8-DFAA-E090-88BB8F2E4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03" t="70259" r="35430" b="21778"/>
          <a:stretch/>
        </p:blipFill>
        <p:spPr>
          <a:xfrm>
            <a:off x="1418432" y="3586747"/>
            <a:ext cx="3449322" cy="582267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C246BA99-60F0-9076-191E-64B94920701B}"/>
              </a:ext>
            </a:extLst>
          </p:cNvPr>
          <p:cNvSpPr/>
          <p:nvPr/>
        </p:nvSpPr>
        <p:spPr>
          <a:xfrm>
            <a:off x="1501140" y="3536675"/>
            <a:ext cx="1267460" cy="609600"/>
          </a:xfrm>
          <a:prstGeom prst="frame">
            <a:avLst>
              <a:gd name="adj1" fmla="val 104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3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 err="1"/>
              <a:t>VSCode</a:t>
            </a:r>
            <a:r>
              <a:rPr lang="ko-KR" altLang="en-US" sz="3600" b="1" dirty="0"/>
              <a:t>에서 한국어 </a:t>
            </a:r>
            <a:r>
              <a:rPr lang="ko-KR" altLang="en-US" sz="3600" b="1" dirty="0" err="1"/>
              <a:t>언어팩</a:t>
            </a:r>
            <a:r>
              <a:rPr lang="ko-KR" altLang="en-US" sz="3600" b="1" dirty="0"/>
              <a:t> 설정</a:t>
            </a:r>
            <a:endParaRPr sz="3600" b="1" dirty="0"/>
          </a:p>
        </p:txBody>
      </p:sp>
      <p:pic>
        <p:nvPicPr>
          <p:cNvPr id="1026" name="Picture 2" descr="langugae로 검색해서 Display Language 설정 기능을 실행합니다">
            <a:extLst>
              <a:ext uri="{FF2B5EF4-FFF2-40B4-BE49-F238E27FC236}">
                <a16:creationId xmlns:a16="http://schemas.microsoft.com/office/drawing/2014/main" id="{A4D2163D-CDB1-55CD-386C-3E3AAFD1D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r="16128" b="65319"/>
          <a:stretch/>
        </p:blipFill>
        <p:spPr bwMode="auto">
          <a:xfrm>
            <a:off x="1159309" y="1159767"/>
            <a:ext cx="6825381" cy="246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4">
            <a:extLst>
              <a:ext uri="{FF2B5EF4-FFF2-40B4-BE49-F238E27FC236}">
                <a16:creationId xmlns:a16="http://schemas.microsoft.com/office/drawing/2014/main" id="{9DA6C0A3-E2CC-2E8A-8B4D-8EB65637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309" y="3771067"/>
            <a:ext cx="6825381" cy="1115258"/>
          </a:xfrm>
        </p:spPr>
        <p:txBody>
          <a:bodyPr/>
          <a:lstStyle/>
          <a:p>
            <a:r>
              <a:rPr lang="en-US" altLang="ko-KR" sz="2000" dirty="0">
                <a:solidFill>
                  <a:srgbClr val="000000"/>
                </a:solidFill>
              </a:rPr>
              <a:t>Ctrl + Shift + P</a:t>
            </a:r>
            <a:r>
              <a:rPr lang="ko-KR" altLang="en-US" sz="2000" dirty="0">
                <a:solidFill>
                  <a:srgbClr val="000000"/>
                </a:solidFill>
              </a:rPr>
              <a:t>로 커맨드 팔레트 실행 후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language</a:t>
            </a:r>
            <a:r>
              <a:rPr lang="ko-KR" altLang="en-US" sz="2000" dirty="0">
                <a:solidFill>
                  <a:srgbClr val="000000"/>
                </a:solidFill>
              </a:rPr>
              <a:t>로 검색해서 </a:t>
            </a:r>
            <a:r>
              <a:rPr lang="en-US" altLang="ko-KR" sz="2000" dirty="0">
                <a:solidFill>
                  <a:srgbClr val="000000"/>
                </a:solidFill>
              </a:rPr>
              <a:t>Configure Display </a:t>
            </a:r>
            <a:r>
              <a:rPr lang="en-US" altLang="ko-KR" sz="2000" dirty="0" err="1">
                <a:solidFill>
                  <a:srgbClr val="000000"/>
                </a:solidFill>
              </a:rPr>
              <a:t>Langage</a:t>
            </a:r>
            <a:r>
              <a:rPr lang="ko-KR" altLang="en-US" sz="2000" dirty="0">
                <a:solidFill>
                  <a:srgbClr val="000000"/>
                </a:solidFill>
              </a:rPr>
              <a:t>를 선택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8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컴파일러 설치</a:t>
            </a:r>
            <a:endParaRPr sz="3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EE81A0-1AA4-7855-B668-656219CD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2972"/>
            <a:ext cx="7848540" cy="1625028"/>
          </a:xfrm>
          <a:prstGeom prst="rect">
            <a:avLst/>
          </a:prstGeom>
        </p:spPr>
      </p:pic>
      <p:sp>
        <p:nvSpPr>
          <p:cNvPr id="9" name="부제목 4">
            <a:extLst>
              <a:ext uri="{FF2B5EF4-FFF2-40B4-BE49-F238E27FC236}">
                <a16:creationId xmlns:a16="http://schemas.microsoft.com/office/drawing/2014/main" id="{A613DF5C-63D3-CCAE-0A56-60FA3544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" y="3771067"/>
            <a:ext cx="7726619" cy="1115258"/>
          </a:xfrm>
        </p:spPr>
        <p:txBody>
          <a:bodyPr/>
          <a:lstStyle/>
          <a:p>
            <a:r>
              <a:rPr lang="en-US" altLang="ko-KR" sz="2000" dirty="0">
                <a:solidFill>
                  <a:srgbClr val="000000"/>
                </a:solidFill>
              </a:rPr>
              <a:t>WSL</a:t>
            </a:r>
            <a:r>
              <a:rPr lang="ko-KR" altLang="en-US" sz="2000" dirty="0">
                <a:solidFill>
                  <a:srgbClr val="000000"/>
                </a:solidFill>
              </a:rPr>
              <a:t>에서 코딩을 하기에 앞서 </a:t>
            </a:r>
            <a:r>
              <a:rPr lang="en-US" altLang="ko-KR" sz="2000" dirty="0">
                <a:solidFill>
                  <a:srgbClr val="000000"/>
                </a:solidFill>
              </a:rPr>
              <a:t>C/C++, Java </a:t>
            </a:r>
            <a:r>
              <a:rPr lang="ko-KR" altLang="en-US" sz="2000" dirty="0">
                <a:solidFill>
                  <a:srgbClr val="000000"/>
                </a:solidFill>
              </a:rPr>
              <a:t>컴파일러 설치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9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VSCode</a:t>
            </a:r>
            <a:r>
              <a:rPr lang="en-US" sz="3600" b="1" dirty="0"/>
              <a:t> </a:t>
            </a:r>
            <a:r>
              <a:rPr lang="ko-KR" altLang="en-US" sz="3600" b="1" dirty="0"/>
              <a:t>실행</a:t>
            </a:r>
            <a:endParaRPr sz="3600" b="1" dirty="0"/>
          </a:p>
        </p:txBody>
      </p:sp>
      <p:sp>
        <p:nvSpPr>
          <p:cNvPr id="9" name="부제목 4">
            <a:extLst>
              <a:ext uri="{FF2B5EF4-FFF2-40B4-BE49-F238E27FC236}">
                <a16:creationId xmlns:a16="http://schemas.microsoft.com/office/drawing/2014/main" id="{A613DF5C-63D3-CCAE-0A56-60FA3544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" y="3771067"/>
            <a:ext cx="7726619" cy="1115258"/>
          </a:xfrm>
        </p:spPr>
        <p:txBody>
          <a:bodyPr/>
          <a:lstStyle/>
          <a:p>
            <a:r>
              <a:rPr lang="en-US" altLang="ko-KR" sz="2000" dirty="0">
                <a:solidFill>
                  <a:srgbClr val="000000"/>
                </a:solidFill>
              </a:rPr>
              <a:t>WSL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Ubuntu</a:t>
            </a:r>
            <a:r>
              <a:rPr lang="ko-KR" altLang="en-US" sz="2000" dirty="0">
                <a:solidFill>
                  <a:srgbClr val="000000"/>
                </a:solidFill>
              </a:rPr>
              <a:t>에 </a:t>
            </a:r>
            <a:r>
              <a:rPr lang="en-US" altLang="ko-KR" sz="2000" dirty="0">
                <a:solidFill>
                  <a:srgbClr val="000000"/>
                </a:solidFill>
              </a:rPr>
              <a:t>“code .” </a:t>
            </a:r>
            <a:r>
              <a:rPr lang="ko-KR" altLang="en-US" sz="2000" dirty="0">
                <a:solidFill>
                  <a:srgbClr val="000000"/>
                </a:solidFill>
              </a:rPr>
              <a:t>라고 입력해서 </a:t>
            </a:r>
            <a:r>
              <a:rPr lang="en-US" altLang="ko-KR" sz="2000" err="1">
                <a:solidFill>
                  <a:srgbClr val="000000"/>
                </a:solidFill>
              </a:rPr>
              <a:t>VSCode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실행하기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27879-D1A9-0E80-713F-D93C0AAC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85" y="1224829"/>
            <a:ext cx="5503775" cy="23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코딩하기</a:t>
            </a:r>
            <a:endParaRPr sz="3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53C7D-9F89-C1A1-C962-746A4DE11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3" y="1218631"/>
            <a:ext cx="4754257" cy="3386594"/>
          </a:xfrm>
          <a:prstGeom prst="rect">
            <a:avLst/>
          </a:prstGeom>
        </p:spPr>
      </p:pic>
      <p:sp>
        <p:nvSpPr>
          <p:cNvPr id="11" name="부제목 4">
            <a:extLst>
              <a:ext uri="{FF2B5EF4-FFF2-40B4-BE49-F238E27FC236}">
                <a16:creationId xmlns:a16="http://schemas.microsoft.com/office/drawing/2014/main" id="{F2E2C6A3-43BE-7710-3B04-8D2F1F5B0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1900" y="1348653"/>
            <a:ext cx="3416300" cy="2890812"/>
          </a:xfrm>
        </p:spPr>
        <p:txBody>
          <a:bodyPr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이제 신나게 코딩을 합시다</a:t>
            </a:r>
            <a:r>
              <a:rPr lang="en-US" altLang="ko-KR" sz="2000" dirty="0">
                <a:solidFill>
                  <a:srgbClr val="000000"/>
                </a:solidFill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1738435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128</Words>
  <Application>Microsoft Office PowerPoint</Application>
  <PresentationFormat>화면 슬라이드 쇼(16:9)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Raleway</vt:lpstr>
      <vt:lpstr>Fredoka One</vt:lpstr>
      <vt:lpstr>Arial</vt:lpstr>
      <vt:lpstr>Retato Slideshow by Slidesgo</vt:lpstr>
      <vt:lpstr>리눅스 튜터링</vt:lpstr>
      <vt:lpstr>03. WSL하고 VSCode 연동</vt:lpstr>
      <vt:lpstr>목차</vt:lpstr>
      <vt:lpstr>VSCode 설치</vt:lpstr>
      <vt:lpstr>VSCode에서 플러그인 설치</vt:lpstr>
      <vt:lpstr>VSCode에서 한국어 언어팩 설정</vt:lpstr>
      <vt:lpstr>컴파일러 설치</vt:lpstr>
      <vt:lpstr>VSCode 실행</vt:lpstr>
      <vt:lpstr>코딩하기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77</cp:revision>
  <dcterms:modified xsi:type="dcterms:W3CDTF">2023-07-03T20:26:52Z</dcterms:modified>
</cp:coreProperties>
</file>