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310" r:id="rId3"/>
    <p:sldId id="330" r:id="rId4"/>
    <p:sldId id="290" r:id="rId5"/>
    <p:sldId id="325" r:id="rId6"/>
    <p:sldId id="336" r:id="rId7"/>
    <p:sldId id="331" r:id="rId8"/>
    <p:sldId id="335" r:id="rId9"/>
    <p:sldId id="329" r:id="rId10"/>
    <p:sldId id="342" r:id="rId11"/>
    <p:sldId id="343" r:id="rId12"/>
    <p:sldId id="345" r:id="rId13"/>
    <p:sldId id="338" r:id="rId14"/>
    <p:sldId id="339" r:id="rId15"/>
    <p:sldId id="341" r:id="rId16"/>
    <p:sldId id="340" r:id="rId17"/>
    <p:sldId id="258" r:id="rId1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>
        <p:scale>
          <a:sx n="100" d="100"/>
          <a:sy n="100" d="100"/>
        </p:scale>
        <p:origin x="19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6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43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1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1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89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3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8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57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39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7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9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sl/install-manual#step-4---download-the-linux-kernel-update-pack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4"/>
            <a:ext cx="7772400" cy="134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혹시 몰라서 터미널로도</a:t>
            </a:r>
            <a:r>
              <a:rPr lang="en-US" altLang="ko-KR" sz="3600" b="1" dirty="0"/>
              <a:t> Linux</a:t>
            </a:r>
            <a:r>
              <a:rPr lang="ko-KR" altLang="en-US" sz="3600" b="1" dirty="0"/>
              <a:t>용 </a:t>
            </a:r>
            <a:r>
              <a:rPr lang="en-US" altLang="ko-KR" sz="3600" b="1" dirty="0"/>
              <a:t>Windows </a:t>
            </a:r>
            <a:r>
              <a:rPr lang="ko-KR" altLang="en-US" sz="3600" b="1" dirty="0"/>
              <a:t>하위 시스템 적용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7F178-91E6-534C-39CF-B35161CD4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24" t="37399" r="38716" b="29958"/>
          <a:stretch/>
        </p:blipFill>
        <p:spPr>
          <a:xfrm>
            <a:off x="872490" y="1790697"/>
            <a:ext cx="2807772" cy="2562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9D7A91-15B1-6B80-04F9-6E932224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12" y="1790697"/>
            <a:ext cx="4200178" cy="25622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F33E25A-87CE-88CE-8E0B-73284C8235E4}"/>
              </a:ext>
            </a:extLst>
          </p:cNvPr>
          <p:cNvSpPr/>
          <p:nvPr/>
        </p:nvSpPr>
        <p:spPr>
          <a:xfrm>
            <a:off x="3778439" y="2785110"/>
            <a:ext cx="666273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F68E2114-7933-9CC3-615C-4FB279CD60A2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ÿ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위도우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로고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 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터미널을 관리자 권한으로 실행</a:t>
            </a:r>
            <a:b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dism.exe /online /enable-feature /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featurename:Microsoft-Windows-Subsystem-Linux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/all /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norestart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71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4"/>
            <a:ext cx="7772400" cy="134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혹시 몰라서 터미널로도</a:t>
            </a:r>
            <a:r>
              <a:rPr lang="en-US" altLang="ko-KR" sz="3600" b="1" dirty="0"/>
              <a:t> Linux</a:t>
            </a:r>
            <a:r>
              <a:rPr lang="ko-KR" altLang="en-US" sz="3600" b="1" dirty="0"/>
              <a:t>용 가상 머신 플랫폼 적용</a:t>
            </a:r>
            <a:endParaRPr sz="3600" b="1" dirty="0"/>
          </a:p>
        </p:txBody>
      </p:sp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F68E2114-7933-9CC3-615C-4FB279CD60A2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ÿ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위도우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로고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 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터미널을 관리자 권한으로 실행</a:t>
            </a:r>
            <a:b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dism.exe /online /enable-feature /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featurename:VirtualMachinePlatform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/all /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norestart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E23E9-B5FE-C618-99F2-A5E5A09A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074" y="1668755"/>
            <a:ext cx="4905852" cy="29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3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F68E2114-7933-9CC3-615C-4FB279CD60A2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[Linux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커널 업데이트 패키지 다운로드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]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https://learn.microsoft.com/ko-kr/windows/wsl/install-manual#step-4---download-the-linux-kernel-update-package</a:t>
            </a:r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98F7FA36-5188-BA1F-E458-75F3A6D44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WSL2</a:t>
            </a:r>
            <a:r>
              <a:rPr lang="ko-KR" altLang="en-US" sz="3600" b="1" dirty="0"/>
              <a:t>로</a:t>
            </a:r>
            <a:r>
              <a:rPr lang="en-US" sz="3600" b="1" dirty="0"/>
              <a:t> </a:t>
            </a:r>
            <a:r>
              <a:rPr lang="ko-KR" altLang="en-US" sz="3600" b="1" dirty="0"/>
              <a:t>리눅스 커널 업데이트</a:t>
            </a:r>
            <a:endParaRPr sz="3600" b="1" dirty="0"/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13EAAA09-CF73-CFD7-0A87-F308877EB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</p:spPr>
        <p:txBody>
          <a:bodyPr/>
          <a:lstStyle/>
          <a:p>
            <a:r>
              <a:rPr lang="en-US" altLang="ko-KR" sz="2400" dirty="0">
                <a:solidFill>
                  <a:srgbClr val="2632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[Linux </a:t>
            </a:r>
            <a:r>
              <a:rPr lang="ko-KR" altLang="en-US" sz="2400" dirty="0">
                <a:solidFill>
                  <a:srgbClr val="2632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커널 업데이트 패키지 다운로드</a:t>
            </a:r>
            <a:r>
              <a:rPr lang="en-US" altLang="ko-KR" sz="2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링크에 있는 커널 업데이트 프로그램 다운로드 후에 설치하기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4430EF-49A5-EC06-739F-D4BAB9B89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53"/>
          <a:stretch/>
        </p:blipFill>
        <p:spPr>
          <a:xfrm>
            <a:off x="1511300" y="1982941"/>
            <a:ext cx="6324600" cy="2902700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DF645D24-5770-0114-3B20-2F409A8DD856}"/>
              </a:ext>
            </a:extLst>
          </p:cNvPr>
          <p:cNvSpPr/>
          <p:nvPr/>
        </p:nvSpPr>
        <p:spPr>
          <a:xfrm>
            <a:off x="1968500" y="2717801"/>
            <a:ext cx="2921000" cy="330200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1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101CF-8A9E-3E87-04B8-5D6B944AF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95" b="31306"/>
          <a:stretch/>
        </p:blipFill>
        <p:spPr>
          <a:xfrm>
            <a:off x="1628976" y="1165225"/>
            <a:ext cx="5771950" cy="3533250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Ubuntu</a:t>
            </a:r>
            <a:r>
              <a:rPr lang="en-US" sz="3600" b="1" dirty="0"/>
              <a:t> </a:t>
            </a:r>
            <a:r>
              <a:rPr lang="ko-KR" altLang="en-US" sz="3600" b="1" dirty="0"/>
              <a:t>실행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A0CA44EF-730C-7161-5AA3-4E5810BFEFE7}"/>
              </a:ext>
            </a:extLst>
          </p:cNvPr>
          <p:cNvSpPr/>
          <p:nvPr/>
        </p:nvSpPr>
        <p:spPr>
          <a:xfrm>
            <a:off x="3757048" y="3353525"/>
            <a:ext cx="1014977" cy="383450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8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463BBD-2323-2051-B0FE-8302071E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26" t="10338" r="31855" b="78561"/>
          <a:stretch/>
        </p:blipFill>
        <p:spPr>
          <a:xfrm>
            <a:off x="1522648" y="1569174"/>
            <a:ext cx="6098703" cy="2882900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Ubuntu</a:t>
            </a:r>
            <a:r>
              <a:rPr lang="en-US" sz="3600" b="1" dirty="0"/>
              <a:t> </a:t>
            </a:r>
            <a:r>
              <a:rPr lang="ko-KR" altLang="en-US" sz="3600" b="1" dirty="0"/>
              <a:t>설정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A0CA44EF-730C-7161-5AA3-4E5810BFEFE7}"/>
              </a:ext>
            </a:extLst>
          </p:cNvPr>
          <p:cNvSpPr/>
          <p:nvPr/>
        </p:nvSpPr>
        <p:spPr>
          <a:xfrm>
            <a:off x="4456349" y="2795086"/>
            <a:ext cx="850900" cy="431076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4702827-66D7-BE62-0E21-A6B8F3D661BE}"/>
              </a:ext>
            </a:extLst>
          </p:cNvPr>
          <p:cNvSpPr/>
          <p:nvPr/>
        </p:nvSpPr>
        <p:spPr>
          <a:xfrm>
            <a:off x="3046649" y="2998286"/>
            <a:ext cx="850900" cy="431076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7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Ubuntu</a:t>
            </a:r>
            <a:r>
              <a:rPr lang="en-US" sz="3600" b="1" dirty="0"/>
              <a:t> </a:t>
            </a:r>
            <a:r>
              <a:rPr lang="ko-KR" altLang="en-US" sz="3600" b="1" dirty="0"/>
              <a:t>설정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606583-AC22-C47B-F301-A8C28191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2" r="2934" b="5682"/>
          <a:stretch/>
        </p:blipFill>
        <p:spPr>
          <a:xfrm>
            <a:off x="1584959" y="1654419"/>
            <a:ext cx="5974081" cy="2057674"/>
          </a:xfrm>
          <a:prstGeom prst="rect">
            <a:avLst/>
          </a:prstGeom>
        </p:spPr>
      </p:pic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8B241763-1B92-3DA9-EA0D-E82C2AEBACE8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apt update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apt upgrade –y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neofetch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2D59557A-A7AC-0F04-C01A-A1F3F03C051E}"/>
              </a:ext>
            </a:extLst>
          </p:cNvPr>
          <p:cNvSpPr txBox="1">
            <a:spLocks/>
          </p:cNvSpPr>
          <p:nvPr/>
        </p:nvSpPr>
        <p:spPr>
          <a:xfrm>
            <a:off x="2042348" y="4155521"/>
            <a:ext cx="6580952" cy="57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있는 내용 입력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F9693EB-C820-5685-23CA-02A5FF655E05}"/>
              </a:ext>
            </a:extLst>
          </p:cNvPr>
          <p:cNvSpPr/>
          <p:nvPr/>
        </p:nvSpPr>
        <p:spPr>
          <a:xfrm>
            <a:off x="1929000" y="4299330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9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Ubuntu</a:t>
            </a:r>
            <a:r>
              <a:rPr lang="en-US" sz="3600" b="1" dirty="0"/>
              <a:t> </a:t>
            </a:r>
            <a:r>
              <a:rPr lang="ko-KR" altLang="en-US" sz="3600" b="1" dirty="0"/>
              <a:t>설정</a:t>
            </a:r>
            <a:endParaRPr sz="3600" b="1" dirty="0"/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2ADD1F7-9EEF-A299-4D75-9A2F3DC275B8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neofetch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4966FA-C286-BF04-BE04-3A82883B5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16"/>
          <a:stretch/>
        </p:blipFill>
        <p:spPr>
          <a:xfrm>
            <a:off x="330200" y="1444214"/>
            <a:ext cx="4834327" cy="2882442"/>
          </a:xfrm>
          <a:prstGeom prst="rect">
            <a:avLst/>
          </a:prstGeom>
        </p:spPr>
      </p:pic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214901E7-D2D2-98A1-C6C5-4E1CEAD93324}"/>
              </a:ext>
            </a:extLst>
          </p:cNvPr>
          <p:cNvSpPr txBox="1">
            <a:spLocks/>
          </p:cNvSpPr>
          <p:nvPr/>
        </p:nvSpPr>
        <p:spPr>
          <a:xfrm>
            <a:off x="4800600" y="147828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사진과 같이 윈도우 위에 리눅스 설치가 완료 되었다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09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03. WSL</a:t>
            </a:r>
            <a:r>
              <a:rPr lang="ko-KR" altLang="en-US" sz="4400" b="1" dirty="0"/>
              <a:t> 설치하기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본격적인 실습을 하기에 앞서</a:t>
            </a:r>
            <a:r>
              <a:rPr lang="en-US" altLang="ko-KR" sz="3600" b="1" dirty="0"/>
              <a:t>…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900" y="1714413"/>
            <a:ext cx="3416300" cy="2890812"/>
          </a:xfrm>
        </p:spPr>
        <p:txBody>
          <a:bodyPr/>
          <a:lstStyle/>
          <a:p>
            <a:r>
              <a:rPr lang="ko-KR" altLang="en-US" sz="2000" dirty="0">
                <a:solidFill>
                  <a:srgbClr val="000000"/>
                </a:solidFill>
              </a:rPr>
              <a:t>명령어 </a:t>
            </a:r>
            <a:r>
              <a:rPr lang="ko-KR" altLang="en-US" sz="2000" dirty="0" err="1">
                <a:solidFill>
                  <a:srgbClr val="000000"/>
                </a:solidFill>
              </a:rPr>
              <a:t>같은건</a:t>
            </a:r>
            <a:r>
              <a:rPr lang="ko-KR" altLang="en-US" sz="2000" dirty="0">
                <a:solidFill>
                  <a:srgbClr val="000000"/>
                </a:solidFill>
              </a:rPr>
              <a:t> 사진과 같이 슬라이드 </a:t>
            </a:r>
            <a:r>
              <a:rPr lang="ko-KR" altLang="en-US" sz="2000" dirty="0" err="1">
                <a:solidFill>
                  <a:srgbClr val="000000"/>
                </a:solidFill>
              </a:rPr>
              <a:t>넘어에</a:t>
            </a:r>
            <a:r>
              <a:rPr lang="ko-KR" altLang="en-US" sz="2000" dirty="0">
                <a:solidFill>
                  <a:srgbClr val="000000"/>
                </a:solidFill>
              </a:rPr>
              <a:t> 숨겨둘 것입니다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복사</a:t>
            </a:r>
            <a:r>
              <a:rPr lang="en-US" altLang="ko-KR" sz="2000" dirty="0">
                <a:solidFill>
                  <a:srgbClr val="000000"/>
                </a:solidFill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</a:rPr>
              <a:t>붙여넣기 할 일 있을 때 참고 하세요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DF355-556A-B477-2C58-9F8BFD9E6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02" r="26206" b="18303"/>
          <a:stretch/>
        </p:blipFill>
        <p:spPr>
          <a:xfrm>
            <a:off x="438150" y="1338289"/>
            <a:ext cx="4557599" cy="306861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899924-9C36-271E-B52B-F55B3808ABEE}"/>
              </a:ext>
            </a:extLst>
          </p:cNvPr>
          <p:cNvSpPr/>
          <p:nvPr/>
        </p:nvSpPr>
        <p:spPr>
          <a:xfrm rot="1981135">
            <a:off x="172404" y="3032968"/>
            <a:ext cx="1324516" cy="6990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Terminal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Ubuntu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WSL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WSL2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로 리눅스 커널 업데이트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Ubuntu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Ubuntu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Windows Terminal </a:t>
            </a:r>
            <a:r>
              <a:rPr lang="ko-KR" altLang="en-US" sz="3600" b="1" dirty="0"/>
              <a:t>설치</a:t>
            </a:r>
            <a:endParaRPr sz="3600" b="1" dirty="0"/>
          </a:p>
        </p:txBody>
      </p:sp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94DD2654-2F86-DB55-6C49-6A82157F9CC0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ÿ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위도우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로고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 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“store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b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“terminal”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검색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윈도우10 마이크로소프트 스토어 사라짐!!! 해결과정 (마이크로소프트 스토어 오류 복구)">
            <a:extLst>
              <a:ext uri="{FF2B5EF4-FFF2-40B4-BE49-F238E27FC236}">
                <a16:creationId xmlns:a16="http://schemas.microsoft.com/office/drawing/2014/main" id="{B826FEA9-3F5D-7B11-1C7F-A2A06D8AA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0" b="47179"/>
          <a:stretch/>
        </p:blipFill>
        <p:spPr bwMode="auto">
          <a:xfrm>
            <a:off x="1408112" y="1481448"/>
            <a:ext cx="2389187" cy="24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윈도우10 마이크로소프트 스토어 사라짐!!! 해결과정 (마이크로소프트 스토어 오류 복구)">
            <a:extLst>
              <a:ext uri="{FF2B5EF4-FFF2-40B4-BE49-F238E27FC236}">
                <a16:creationId xmlns:a16="http://schemas.microsoft.com/office/drawing/2014/main" id="{0C92A0BE-B40D-66E0-A4D0-B8E7744F2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1" r="55030"/>
          <a:stretch/>
        </p:blipFill>
        <p:spPr bwMode="auto">
          <a:xfrm>
            <a:off x="1408112" y="3717187"/>
            <a:ext cx="2389187" cy="7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35C034-7788-18B3-98DA-A4A7091F8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95"/>
          <a:stretch/>
        </p:blipFill>
        <p:spPr>
          <a:xfrm>
            <a:off x="5074589" y="1316930"/>
            <a:ext cx="3193604" cy="312438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CA50DB8-93CD-0A55-2EE6-AF9FA0F0C315}"/>
              </a:ext>
            </a:extLst>
          </p:cNvPr>
          <p:cNvSpPr/>
          <p:nvPr/>
        </p:nvSpPr>
        <p:spPr>
          <a:xfrm>
            <a:off x="4042885" y="2571750"/>
            <a:ext cx="666273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Windows Terminal </a:t>
            </a:r>
            <a:r>
              <a:rPr lang="ko-KR" altLang="en-US" sz="3600" b="1" dirty="0"/>
              <a:t>설치</a:t>
            </a:r>
            <a:endParaRPr sz="3600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CA50DB8-93CD-0A55-2EE6-AF9FA0F0C315}"/>
              </a:ext>
            </a:extLst>
          </p:cNvPr>
          <p:cNvSpPr/>
          <p:nvPr/>
        </p:nvSpPr>
        <p:spPr>
          <a:xfrm>
            <a:off x="4042885" y="2571750"/>
            <a:ext cx="666273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146" name="Picture 2" descr="윈도우10 Windows Terminal 설치 및 사용 방법 - insideBOX">
            <a:extLst>
              <a:ext uri="{FF2B5EF4-FFF2-40B4-BE49-F238E27FC236}">
                <a16:creationId xmlns:a16="http://schemas.microsoft.com/office/drawing/2014/main" id="{FDEC0E68-BE03-B248-9EE9-EA6FDEA42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" t="20425" r="41286" b="9603"/>
          <a:stretch/>
        </p:blipFill>
        <p:spPr bwMode="auto">
          <a:xfrm>
            <a:off x="361950" y="1666874"/>
            <a:ext cx="3519010" cy="237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윈도우 터미널(Windows Terminal) 소개 및 사용법 - LZ">
            <a:extLst>
              <a:ext uri="{FF2B5EF4-FFF2-40B4-BE49-F238E27FC236}">
                <a16:creationId xmlns:a16="http://schemas.microsoft.com/office/drawing/2014/main" id="{AE80DC1C-4082-674E-4AFB-093375C11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10431" r="15297"/>
          <a:stretch/>
        </p:blipFill>
        <p:spPr bwMode="auto">
          <a:xfrm>
            <a:off x="5095875" y="1550670"/>
            <a:ext cx="3362325" cy="27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Ubuntu</a:t>
            </a:r>
            <a:r>
              <a:rPr lang="ko-KR" altLang="en-US" sz="3600" b="1" dirty="0"/>
              <a:t> 설치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BD8B3-3A0B-A0A3-DB72-D362B2DFF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0" t="8493" b="18815"/>
          <a:stretch/>
        </p:blipFill>
        <p:spPr>
          <a:xfrm>
            <a:off x="2818349" y="1150619"/>
            <a:ext cx="3507302" cy="3738875"/>
          </a:xfrm>
          <a:prstGeom prst="rect">
            <a:avLst/>
          </a:prstGeom>
        </p:spPr>
      </p:pic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76D7733D-8569-5A80-F1FF-BE2EE9D537D8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ÿ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위도우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로고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 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“store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b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>
                <a:solidFill>
                  <a:srgbClr val="000000"/>
                </a:solidFill>
                <a:effectLst/>
                <a:latin typeface="+mj-ea"/>
                <a:ea typeface="+mj-ea"/>
              </a:rPr>
              <a:t>“ubuntu”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검색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4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WSL </a:t>
            </a:r>
            <a:r>
              <a:rPr lang="ko-KR" altLang="en-US" sz="3600" b="1" dirty="0"/>
              <a:t>설치</a:t>
            </a:r>
            <a:br>
              <a:rPr lang="en-US" altLang="ko-KR" sz="3600" b="1" dirty="0"/>
            </a:br>
            <a:r>
              <a:rPr lang="en-US" altLang="ko-KR" sz="1800" b="1" dirty="0"/>
              <a:t>(Linux</a:t>
            </a:r>
            <a:r>
              <a:rPr lang="ko-KR" altLang="en-US" sz="1800" b="1" dirty="0"/>
              <a:t>용 </a:t>
            </a:r>
            <a:r>
              <a:rPr lang="en-US" altLang="ko-KR" sz="1800" b="1" dirty="0"/>
              <a:t>Windows </a:t>
            </a:r>
            <a:r>
              <a:rPr lang="ko-KR" altLang="en-US" sz="1800" b="1" dirty="0"/>
              <a:t>하위 시스템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가상머신 플랫폼 적용</a:t>
            </a:r>
            <a:r>
              <a:rPr lang="en-US" altLang="ko-KR" sz="1800" b="1" dirty="0"/>
              <a:t>)</a:t>
            </a:r>
            <a:endParaRPr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B795B-09F4-60E3-3C61-E0C40DF89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" b="50433"/>
          <a:stretch/>
        </p:blipFill>
        <p:spPr>
          <a:xfrm>
            <a:off x="1348740" y="1351373"/>
            <a:ext cx="2392680" cy="2048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AF3FDD-6997-7E3E-5576-CE7A12E57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" t="72294"/>
          <a:stretch/>
        </p:blipFill>
        <p:spPr>
          <a:xfrm>
            <a:off x="1348740" y="3399670"/>
            <a:ext cx="2392680" cy="1144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A4B5C0-BD36-5E1A-13F8-64724DB0D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1314242"/>
            <a:ext cx="3607999" cy="319319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B05034-1E17-F68D-9D50-820236F3DAF5}"/>
              </a:ext>
            </a:extLst>
          </p:cNvPr>
          <p:cNvSpPr/>
          <p:nvPr/>
        </p:nvSpPr>
        <p:spPr>
          <a:xfrm>
            <a:off x="4042885" y="2571750"/>
            <a:ext cx="666273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FBBEEFE-F4E2-AF22-C880-308EE63F038B}"/>
              </a:ext>
            </a:extLst>
          </p:cNvPr>
          <p:cNvSpPr/>
          <p:nvPr/>
        </p:nvSpPr>
        <p:spPr>
          <a:xfrm>
            <a:off x="5333996" y="2798445"/>
            <a:ext cx="556264" cy="278130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1334460-F8AF-7324-3F8F-074204CCABC5}"/>
              </a:ext>
            </a:extLst>
          </p:cNvPr>
          <p:cNvSpPr/>
          <p:nvPr/>
        </p:nvSpPr>
        <p:spPr>
          <a:xfrm>
            <a:off x="5333996" y="3093057"/>
            <a:ext cx="1432564" cy="278130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94DD2654-2F86-DB55-6C49-6A82157F9CC0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ÿ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위도우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로고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 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Windows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기능 켜기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끄기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b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“Hyper-V”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하고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“Linux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용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“Windows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하위 시스템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“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선택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6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WSL </a:t>
            </a:r>
            <a:r>
              <a:rPr lang="ko-KR" altLang="en-US" sz="3600" b="1" dirty="0"/>
              <a:t>설치</a:t>
            </a:r>
            <a:endParaRPr sz="3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B05034-1E17-F68D-9D50-820236F3DAF5}"/>
              </a:ext>
            </a:extLst>
          </p:cNvPr>
          <p:cNvSpPr/>
          <p:nvPr/>
        </p:nvSpPr>
        <p:spPr>
          <a:xfrm>
            <a:off x="4042885" y="2571750"/>
            <a:ext cx="666273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1F58B-4157-C869-75CF-11F6A1E5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603332"/>
            <a:ext cx="3276600" cy="23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88AFC-5212-A105-5733-175FFB97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590309"/>
            <a:ext cx="3400425" cy="24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08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288</Words>
  <Application>Microsoft Office PowerPoint</Application>
  <PresentationFormat>화면 슬라이드 쇼(16:9)</PresentationFormat>
  <Paragraphs>41</Paragraphs>
  <Slides>17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Wingdings</vt:lpstr>
      <vt:lpstr>맑은 고딕</vt:lpstr>
      <vt:lpstr>Raleway</vt:lpstr>
      <vt:lpstr>Fredoka One</vt:lpstr>
      <vt:lpstr>Retato Slideshow by Slidesgo</vt:lpstr>
      <vt:lpstr>리눅스 튜터링</vt:lpstr>
      <vt:lpstr>03. WSL 설치하기</vt:lpstr>
      <vt:lpstr>본격적인 실습을 하기에 앞서…</vt:lpstr>
      <vt:lpstr>목차</vt:lpstr>
      <vt:lpstr>Windows Terminal 설치</vt:lpstr>
      <vt:lpstr>Windows Terminal 설치</vt:lpstr>
      <vt:lpstr>Ubuntu 설치</vt:lpstr>
      <vt:lpstr>WSL 설치 (Linux용 Windows 하위 시스템 &amp; 가상머신 플랫폼 적용)</vt:lpstr>
      <vt:lpstr>WSL 설치</vt:lpstr>
      <vt:lpstr>혹시 몰라서 터미널로도 Linux용 Windows 하위 시스템 적용</vt:lpstr>
      <vt:lpstr>혹시 몰라서 터미널로도 Linux용 가상 머신 플랫폼 적용</vt:lpstr>
      <vt:lpstr>WSL2로 리눅스 커널 업데이트</vt:lpstr>
      <vt:lpstr>Ubuntu 실행</vt:lpstr>
      <vt:lpstr>Ubuntu 설정</vt:lpstr>
      <vt:lpstr>Ubuntu 설정</vt:lpstr>
      <vt:lpstr>Ubuntu 설정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82</cp:revision>
  <dcterms:modified xsi:type="dcterms:W3CDTF">2023-06-28T08:43:05Z</dcterms:modified>
</cp:coreProperties>
</file>