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10" r:id="rId3"/>
    <p:sldId id="290" r:id="rId4"/>
    <p:sldId id="325" r:id="rId5"/>
    <p:sldId id="355" r:id="rId6"/>
    <p:sldId id="356" r:id="rId7"/>
    <p:sldId id="357" r:id="rId8"/>
    <p:sldId id="258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  <a:srgbClr val="0279D3"/>
    <a:srgbClr val="BB4E4B"/>
    <a:srgbClr val="000000"/>
    <a:srgbClr val="263238"/>
    <a:srgbClr val="FFCF98"/>
    <a:srgbClr val="232F35"/>
    <a:srgbClr val="3F666A"/>
    <a:srgbClr val="255072"/>
    <a:srgbClr val="BE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4471" autoAdjust="0"/>
  </p:normalViewPr>
  <p:slideViewPr>
    <p:cSldViewPr snapToGrid="0">
      <p:cViewPr varScale="1">
        <p:scale>
          <a:sx n="127" d="100"/>
          <a:sy n="127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39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94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0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8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mdoc.sourceforge.net/htmldoc/op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05. </a:t>
            </a:r>
            <a:r>
              <a:rPr lang="en-US" altLang="ko-KR" sz="4400" b="1"/>
              <a:t>vimrc </a:t>
            </a:r>
            <a:r>
              <a:rPr lang="ko-KR" altLang="en-US" sz="4400" b="1" dirty="0"/>
              <a:t>설정하기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16704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vimrc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vimrc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예제</a:t>
            </a:r>
            <a:endParaRPr lang="en-US" altLang="ko-KR" sz="24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vimrc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endParaRPr lang="en-US" altLang="ko-KR" sz="24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VI </a:t>
            </a:r>
            <a:r>
              <a:rPr lang="ko-KR" altLang="en-US" sz="3600" b="1" dirty="0"/>
              <a:t>단축키 설명은 생략</a:t>
            </a:r>
            <a:endParaRPr sz="3600" b="1" dirty="0"/>
          </a:p>
        </p:txBody>
      </p:sp>
      <p:pic>
        <p:nvPicPr>
          <p:cNvPr id="4" name="그림 3" descr="인간의 얼굴, 스케치, 그림, 텍스트이(가) 표시된 사진&#10;&#10;자동 생성된 설명">
            <a:extLst>
              <a:ext uri="{FF2B5EF4-FFF2-40B4-BE49-F238E27FC236}">
                <a16:creationId xmlns:a16="http://schemas.microsoft.com/office/drawing/2014/main" id="{F61A1B26-D179-001E-11AB-5A45A837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98" y="1171338"/>
            <a:ext cx="2870788" cy="3662323"/>
          </a:xfrm>
          <a:prstGeom prst="rect">
            <a:avLst/>
          </a:prstGeom>
        </p:spPr>
      </p:pic>
      <p:sp>
        <p:nvSpPr>
          <p:cNvPr id="5" name="Google Shape;877;p44">
            <a:extLst>
              <a:ext uri="{FF2B5EF4-FFF2-40B4-BE49-F238E27FC236}">
                <a16:creationId xmlns:a16="http://schemas.microsoft.com/office/drawing/2014/main" id="{EF773859-42DA-9E97-0D7F-8A0F03560A02}"/>
              </a:ext>
            </a:extLst>
          </p:cNvPr>
          <p:cNvSpPr txBox="1">
            <a:spLocks/>
          </p:cNvSpPr>
          <p:nvPr/>
        </p:nvSpPr>
        <p:spPr>
          <a:xfrm>
            <a:off x="4050565" y="1595344"/>
            <a:ext cx="4481316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단축키는 다들 알고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있을테니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굳이 설명하지 않겠습니다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18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vimrc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sz="3600" b="1" dirty="0"/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5EEEE9D3-464A-307B-165B-52F81C75C856}"/>
              </a:ext>
            </a:extLst>
          </p:cNvPr>
          <p:cNvSpPr txBox="1">
            <a:spLocks/>
          </p:cNvSpPr>
          <p:nvPr/>
        </p:nvSpPr>
        <p:spPr>
          <a:xfrm>
            <a:off x="3683797" y="1473620"/>
            <a:ext cx="5037009" cy="293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vimrc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VIM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설정 파일입니다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vimrc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파일 위치는 다음의 표와 같으며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파일이 존재하지 않는다면 직접 새로 생성하면 됩니다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VIM] 더 효율적인 프로그래머가 되자! — Coder38611">
            <a:extLst>
              <a:ext uri="{FF2B5EF4-FFF2-40B4-BE49-F238E27FC236}">
                <a16:creationId xmlns:a16="http://schemas.microsoft.com/office/drawing/2014/main" id="{EB7D6950-1560-248B-5C41-6903EB44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3" y="1406999"/>
            <a:ext cx="2699849" cy="270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8DCDDD8-3F5F-BBF2-065B-D59F79898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5888"/>
              </p:ext>
            </p:extLst>
          </p:nvPr>
        </p:nvGraphicFramePr>
        <p:xfrm>
          <a:off x="4443529" y="3300982"/>
          <a:ext cx="4572001" cy="111252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102066">
                  <a:extLst>
                    <a:ext uri="{9D8B030D-6E8A-4147-A177-3AD203B41FA5}">
                      <a16:colId xmlns:a16="http://schemas.microsoft.com/office/drawing/2014/main" val="3219881735"/>
                    </a:ext>
                  </a:extLst>
                </a:gridCol>
                <a:gridCol w="3469935">
                  <a:extLst>
                    <a:ext uri="{9D8B030D-6E8A-4147-A177-3AD203B41FA5}">
                      <a16:colId xmlns:a16="http://schemas.microsoft.com/office/drawing/2014/main" val="30629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OS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8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Linux, mac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~/.</a:t>
                      </a:r>
                      <a:r>
                        <a:rPr lang="en-US" altLang="ko-KR" sz="1400" b="1" dirty="0" err="1">
                          <a:latin typeface="+mj-ea"/>
                          <a:ea typeface="+mj-ea"/>
                        </a:rPr>
                        <a:t>vimrc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8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Windows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C:\Users\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사용자이름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\_</a:t>
                      </a:r>
                      <a:r>
                        <a:rPr lang="en-US" altLang="ko-KR" sz="1400" b="1" dirty="0" err="1">
                          <a:latin typeface="+mj-ea"/>
                          <a:ea typeface="+mj-ea"/>
                        </a:rPr>
                        <a:t>vimrc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2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4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vimrc</a:t>
            </a:r>
            <a:r>
              <a:rPr lang="en-US" sz="3600" b="1" dirty="0"/>
              <a:t> </a:t>
            </a:r>
            <a:r>
              <a:rPr lang="ko-KR" altLang="en-US" sz="3600" b="1" dirty="0"/>
              <a:t>설정 예제</a:t>
            </a:r>
            <a:endParaRPr sz="3600" b="1" dirty="0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9D66CF9-9390-35AD-AA51-4F7E555AD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1" r="12199" b="11161"/>
          <a:stretch/>
        </p:blipFill>
        <p:spPr>
          <a:xfrm>
            <a:off x="1066795" y="1159885"/>
            <a:ext cx="7010409" cy="37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vimrc</a:t>
            </a:r>
            <a:r>
              <a:rPr lang="en-US" sz="3600" b="1" dirty="0"/>
              <a:t> </a:t>
            </a:r>
            <a:r>
              <a:rPr lang="ko-KR" altLang="en-US" sz="3600" b="1" dirty="0"/>
              <a:t>문서</a:t>
            </a:r>
            <a:endParaRPr sz="3600" b="1" dirty="0"/>
          </a:p>
        </p:txBody>
      </p:sp>
      <p:sp>
        <p:nvSpPr>
          <p:cNvPr id="3" name="부제목 4">
            <a:extLst>
              <a:ext uri="{FF2B5EF4-FFF2-40B4-BE49-F238E27FC236}">
                <a16:creationId xmlns:a16="http://schemas.microsoft.com/office/drawing/2014/main" id="{3CDAF01C-7769-1F9F-66CF-9D41B4F3D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098524"/>
            <a:ext cx="7734300" cy="4044975"/>
          </a:xfrm>
        </p:spPr>
        <p:txBody>
          <a:bodyPr/>
          <a:lstStyle/>
          <a:p>
            <a:r>
              <a:rPr lang="en-US" altLang="ko-KR" sz="2000" dirty="0" err="1">
                <a:solidFill>
                  <a:srgbClr val="000000"/>
                </a:solidFill>
              </a:rPr>
              <a:t>Vimrc</a:t>
            </a:r>
            <a:r>
              <a:rPr lang="ko-KR" altLang="en-US" sz="2000" dirty="0">
                <a:solidFill>
                  <a:srgbClr val="000000"/>
                </a:solidFill>
              </a:rPr>
              <a:t>에 대한 문서는 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  <a:hlinkClick r:id="rId3"/>
              </a:rPr>
              <a:t>https://vimdoc.sourceforge.net/htmldoc/options.html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ko-KR" altLang="en-US" sz="2000" dirty="0">
                <a:solidFill>
                  <a:srgbClr val="000000"/>
                </a:solidFill>
              </a:rPr>
              <a:t>여기의 링크 참조하세요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이 외에도 테마</a:t>
            </a:r>
            <a:r>
              <a:rPr lang="en-US" altLang="ko-KR" sz="800" dirty="0">
                <a:solidFill>
                  <a:srgbClr val="000000"/>
                </a:solidFill>
              </a:rPr>
              <a:t>(Color Schema)</a:t>
            </a:r>
            <a:r>
              <a:rPr lang="ko-KR" altLang="en-US" sz="1800" dirty="0">
                <a:solidFill>
                  <a:srgbClr val="000000"/>
                </a:solidFill>
              </a:rPr>
              <a:t> 세팅과  </a:t>
            </a:r>
            <a:r>
              <a:rPr lang="en-US" altLang="ko-KR" sz="1800" dirty="0" err="1">
                <a:solidFill>
                  <a:srgbClr val="000000"/>
                </a:solidFill>
              </a:rPr>
              <a:t>Vundle</a:t>
            </a:r>
            <a:r>
              <a:rPr lang="ko-KR" altLang="en-US" sz="1800" dirty="0">
                <a:solidFill>
                  <a:srgbClr val="000000"/>
                </a:solidFill>
              </a:rPr>
              <a:t>을 통한 플러그인 설치도 가능 한데 여기서는 시간 관계상 설명 안 할 겁니다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65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124</Words>
  <Application>Microsoft Office PowerPoint</Application>
  <PresentationFormat>화면 슬라이드 쇼(16:9)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Fredoka One</vt:lpstr>
      <vt:lpstr>Wingdings</vt:lpstr>
      <vt:lpstr>Arial</vt:lpstr>
      <vt:lpstr>Raleway</vt:lpstr>
      <vt:lpstr>Retato Slideshow by Slidesgo</vt:lpstr>
      <vt:lpstr>리눅스 튜터링</vt:lpstr>
      <vt:lpstr>05. vimrc 설정하기</vt:lpstr>
      <vt:lpstr>목차</vt:lpstr>
      <vt:lpstr>VI 단축키 설명은 생략</vt:lpstr>
      <vt:lpstr>vimrc란?</vt:lpstr>
      <vt:lpstr>vimrc 설정 예제</vt:lpstr>
      <vt:lpstr>vimrc 문서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dc:creator>이대은</dc:creator>
  <cp:lastModifiedBy>이대은</cp:lastModifiedBy>
  <cp:revision>129</cp:revision>
  <dcterms:modified xsi:type="dcterms:W3CDTF">2023-07-03T07:46:43Z</dcterms:modified>
</cp:coreProperties>
</file>