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10" r:id="rId3"/>
    <p:sldId id="290" r:id="rId4"/>
    <p:sldId id="351" r:id="rId5"/>
    <p:sldId id="316" r:id="rId6"/>
    <p:sldId id="342" r:id="rId7"/>
    <p:sldId id="343" r:id="rId8"/>
    <p:sldId id="258" r:id="rId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BF"/>
    <a:srgbClr val="000000"/>
    <a:srgbClr val="263238"/>
    <a:srgbClr val="FFCF98"/>
    <a:srgbClr val="232F35"/>
    <a:srgbClr val="3F666A"/>
    <a:srgbClr val="255072"/>
    <a:srgbClr val="BEC8C9"/>
    <a:srgbClr val="4E6666"/>
    <a:srgbClr val="2C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8" autoAdjust="0"/>
  </p:normalViewPr>
  <p:slideViewPr>
    <p:cSldViewPr snapToGrid="0">
      <p:cViewPr varScale="1">
        <p:scale>
          <a:sx n="126" d="100"/>
          <a:sy n="126" d="100"/>
        </p:scale>
        <p:origin x="11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90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26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76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penclipart.org/detail/13273/server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openclipart.org/detail/32353/laptop-by-deusinvictu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리눅스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815340" y="1960080"/>
            <a:ext cx="65150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06.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SSH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원격 접속하기</a:t>
            </a: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616704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SSH</a:t>
            </a:r>
            <a:r>
              <a:rPr lang="ko-KR" altLang="en-US" sz="2400" b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400" b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 실행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OpenSSH 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및 실행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SSH 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접속하기</a:t>
            </a:r>
            <a:endParaRPr lang="en-US" altLang="ko-KR" sz="24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                   SSH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r>
              <a:rPr lang="en-US" altLang="ko-KR" sz="1800" b="1" dirty="0"/>
              <a:t>(Secure Shell Protocol)</a:t>
            </a:r>
            <a:endParaRPr sz="36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4FF0E0-0D76-8B26-4715-B9581F3F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259" y="1487145"/>
            <a:ext cx="4917327" cy="3506700"/>
          </a:xfrm>
        </p:spPr>
        <p:txBody>
          <a:bodyPr/>
          <a:lstStyle/>
          <a:p>
            <a:r>
              <a:rPr lang="ko-KR" altLang="en-US" sz="1800" dirty="0">
                <a:solidFill>
                  <a:srgbClr val="000000"/>
                </a:solidFill>
              </a:rPr>
              <a:t>원격지에 있는 </a:t>
            </a:r>
            <a:r>
              <a:rPr lang="ko-KR" altLang="en-US" sz="1800" b="1" dirty="0">
                <a:solidFill>
                  <a:srgbClr val="000000"/>
                </a:solidFill>
              </a:rPr>
              <a:t>컴퓨터를 안전하게 제어하기 위한 프로토콜 </a:t>
            </a:r>
            <a:r>
              <a:rPr lang="ko-KR" altLang="en-US" sz="1800" dirty="0">
                <a:solidFill>
                  <a:srgbClr val="000000"/>
                </a:solidFill>
              </a:rPr>
              <a:t>또는 이 프로토콜을 사용하는 프로그램들을 의미한다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r>
              <a:rPr lang="ko-KR" altLang="en-US" sz="1800" dirty="0">
                <a:solidFill>
                  <a:srgbClr val="000000"/>
                </a:solidFill>
              </a:rPr>
              <a:t>클라이언트와 서버 사이의 </a:t>
            </a:r>
            <a:r>
              <a:rPr lang="ko-KR" altLang="en-US" sz="1800" dirty="0" err="1">
                <a:solidFill>
                  <a:srgbClr val="000000"/>
                </a:solidFill>
              </a:rPr>
              <a:t>프로토컬은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</a:rPr>
              <a:t>암호화</a:t>
            </a:r>
            <a:r>
              <a:rPr lang="ko-KR" altLang="en-US" sz="1800" dirty="0">
                <a:solidFill>
                  <a:srgbClr val="000000"/>
                </a:solidFill>
              </a:rPr>
              <a:t>가 되어 연결되어 있다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1800" dirty="0">
              <a:solidFill>
                <a:srgbClr val="000000"/>
              </a:solidFill>
            </a:endParaRPr>
          </a:p>
          <a:p>
            <a:r>
              <a:rPr lang="ko-KR" altLang="en-US" sz="1800" dirty="0">
                <a:solidFill>
                  <a:srgbClr val="000000"/>
                </a:solidFill>
              </a:rPr>
              <a:t>만약 중간에 </a:t>
            </a:r>
            <a:r>
              <a:rPr lang="ko-KR" altLang="en-US" sz="1800" dirty="0" err="1">
                <a:solidFill>
                  <a:srgbClr val="000000"/>
                </a:solidFill>
              </a:rPr>
              <a:t>프로토컬을</a:t>
            </a:r>
            <a:r>
              <a:rPr lang="ko-KR" altLang="en-US" sz="1800" dirty="0">
                <a:solidFill>
                  <a:srgbClr val="000000"/>
                </a:solidFill>
              </a:rPr>
              <a:t> 가로채도 암호화된 문자만 노출된다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br>
              <a:rPr lang="en-US" altLang="ko-KR" sz="1800" dirty="0">
                <a:solidFill>
                  <a:srgbClr val="000000"/>
                </a:solidFill>
              </a:rPr>
            </a:br>
            <a:endParaRPr lang="en-US" altLang="ko-KR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8F5EC-A1A6-9543-AA83-C6AD0A58C9CD}"/>
              </a:ext>
            </a:extLst>
          </p:cNvPr>
          <p:cNvSpPr txBox="1"/>
          <p:nvPr/>
        </p:nvSpPr>
        <p:spPr>
          <a:xfrm>
            <a:off x="6149275" y="4697307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</a:rPr>
              <a:t>원격지</a:t>
            </a:r>
            <a:br>
              <a:rPr lang="en-US" altLang="ko-KR" sz="1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en-US" altLang="ko-KR" sz="1200" b="1" i="0" dirty="0">
                <a:solidFill>
                  <a:srgbClr val="4D5156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</a:rPr>
              <a:t>내 앞에 있지 않고 멀리 떨어져 있는 컴퓨터이다</a:t>
            </a:r>
            <a:r>
              <a:rPr lang="en-US" altLang="ko-KR" sz="10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28" name="그림 27" descr="전자제품, 노트북, 컴퓨터, 출력 장치이(가) 표시된 사진&#10;&#10;자동 생성된 설명">
            <a:extLst>
              <a:ext uri="{FF2B5EF4-FFF2-40B4-BE49-F238E27FC236}">
                <a16:creationId xmlns:a16="http://schemas.microsoft.com/office/drawing/2014/main" id="{721DC48D-1FAE-3B6E-0C82-E2C69E05A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4339" y="2087423"/>
            <a:ext cx="1062507" cy="968653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86F7C795-A730-872A-D2A7-4D2685F86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00841" y="1915226"/>
            <a:ext cx="792517" cy="122160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1F4F83-1CD7-F35D-16AA-6461C6D83B69}"/>
              </a:ext>
            </a:extLst>
          </p:cNvPr>
          <p:cNvSpPr/>
          <p:nvPr/>
        </p:nvSpPr>
        <p:spPr>
          <a:xfrm>
            <a:off x="1485977" y="2312670"/>
            <a:ext cx="1229947" cy="381000"/>
          </a:xfrm>
          <a:prstGeom prst="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SSH Protocol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DEB6AE-52C0-611E-60ED-29EDA309CF97}"/>
              </a:ext>
            </a:extLst>
          </p:cNvPr>
          <p:cNvSpPr txBox="1"/>
          <p:nvPr/>
        </p:nvSpPr>
        <p:spPr>
          <a:xfrm>
            <a:off x="390175" y="3112046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05DBF"/>
                </a:solidFill>
                <a:latin typeface="+mj-ea"/>
                <a:ea typeface="+mj-ea"/>
              </a:rPr>
              <a:t>SSH Client</a:t>
            </a:r>
            <a:endParaRPr lang="ko-KR" altLang="en-US" sz="1600" b="1" dirty="0">
              <a:solidFill>
                <a:srgbClr val="305DBF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AE98-6AA4-110C-FC84-BB62CC11E32B}"/>
              </a:ext>
            </a:extLst>
          </p:cNvPr>
          <p:cNvSpPr txBox="1"/>
          <p:nvPr/>
        </p:nvSpPr>
        <p:spPr>
          <a:xfrm>
            <a:off x="2668561" y="311204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05DBF"/>
                </a:solidFill>
                <a:latin typeface="+mj-ea"/>
                <a:ea typeface="+mj-ea"/>
              </a:rPr>
              <a:t>SSH Server</a:t>
            </a:r>
            <a:endParaRPr lang="ko-KR" altLang="en-US" sz="1600" b="1" dirty="0">
              <a:solidFill>
                <a:srgbClr val="305DB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81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리눅스 실행</a:t>
            </a:r>
            <a:endParaRPr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0FB4F3-8D3E-8924-4A33-4349436B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973" y="1277164"/>
            <a:ext cx="5222053" cy="30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OpenSSH </a:t>
            </a:r>
            <a:r>
              <a:rPr lang="ko-KR" altLang="en-US" sz="3600" b="1" dirty="0"/>
              <a:t>설치 및 실행</a:t>
            </a:r>
            <a:endParaRPr sz="3600" b="1" dirty="0"/>
          </a:p>
        </p:txBody>
      </p:sp>
      <p:sp>
        <p:nvSpPr>
          <p:cNvPr id="13" name="Google Shape;877;p44">
            <a:extLst>
              <a:ext uri="{FF2B5EF4-FFF2-40B4-BE49-F238E27FC236}">
                <a16:creationId xmlns:a16="http://schemas.microsoft.com/office/drawing/2014/main" id="{94DD2654-2F86-DB55-6C49-6A82157F9CC0}"/>
              </a:ext>
            </a:extLst>
          </p:cNvPr>
          <p:cNvSpPr txBox="1">
            <a:spLocks/>
          </p:cNvSpPr>
          <p:nvPr/>
        </p:nvSpPr>
        <p:spPr>
          <a:xfrm>
            <a:off x="-1" y="5178485"/>
            <a:ext cx="9144001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Ctrl + Shift + P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lt"/>
              </a:rPr>
              <a:t>로 커맨드 팔레트 실행 후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language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lt"/>
              </a:rPr>
              <a:t>로 검색해서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Configure Display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+mj-lt"/>
              </a:rPr>
              <a:t>Langage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lt"/>
              </a:rPr>
              <a:t>를 선택</a:t>
            </a:r>
            <a:endParaRPr lang="en-US" altLang="ko-KR" b="1" dirty="0">
              <a:solidFill>
                <a:srgbClr val="000000"/>
              </a:solidFill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CFA8BF-B3BF-D61B-F966-4B55DBBF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94" y="1816961"/>
            <a:ext cx="6182211" cy="19793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C6C125F-6562-C61E-C654-8A7E34C76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24" t="30935" r="9949" b="42209"/>
          <a:stretch/>
        </p:blipFill>
        <p:spPr>
          <a:xfrm>
            <a:off x="1744980" y="2837853"/>
            <a:ext cx="4000577" cy="5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3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SSH </a:t>
            </a:r>
            <a:r>
              <a:rPr lang="ko-KR" altLang="en-US" sz="3600" b="1" dirty="0"/>
              <a:t>접속하기</a:t>
            </a:r>
            <a:endParaRPr sz="3600" b="1" dirty="0"/>
          </a:p>
        </p:txBody>
      </p:sp>
      <p:sp>
        <p:nvSpPr>
          <p:cNvPr id="13" name="Google Shape;877;p44">
            <a:extLst>
              <a:ext uri="{FF2B5EF4-FFF2-40B4-BE49-F238E27FC236}">
                <a16:creationId xmlns:a16="http://schemas.microsoft.com/office/drawing/2014/main" id="{94DD2654-2F86-DB55-6C49-6A82157F9CC0}"/>
              </a:ext>
            </a:extLst>
          </p:cNvPr>
          <p:cNvSpPr txBox="1">
            <a:spLocks/>
          </p:cNvSpPr>
          <p:nvPr/>
        </p:nvSpPr>
        <p:spPr>
          <a:xfrm>
            <a:off x="-1" y="5178485"/>
            <a:ext cx="9144001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Ctrl + Shift + P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lt"/>
              </a:rPr>
              <a:t>로 커맨드 팔레트 실행 후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language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lt"/>
              </a:rPr>
              <a:t>로 검색해서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Configure Display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+mj-lt"/>
              </a:rPr>
              <a:t>Langage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lt"/>
              </a:rPr>
              <a:t>를 선택</a:t>
            </a:r>
            <a:endParaRPr lang="en-US" altLang="ko-KR" b="1" dirty="0">
              <a:solidFill>
                <a:srgbClr val="000000"/>
              </a:solidFill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29C26CE-1797-FA1E-FC9C-2B4D7BCAF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09"/>
          <a:stretch/>
        </p:blipFill>
        <p:spPr>
          <a:xfrm>
            <a:off x="1373352" y="1756517"/>
            <a:ext cx="6397294" cy="19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2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124</Words>
  <Application>Microsoft Office PowerPoint</Application>
  <PresentationFormat>화면 슬라이드 쇼(16:9)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맑은 고딕</vt:lpstr>
      <vt:lpstr>Raleway</vt:lpstr>
      <vt:lpstr>Fredoka One</vt:lpstr>
      <vt:lpstr>Retato Slideshow by Slidesgo</vt:lpstr>
      <vt:lpstr>리눅스 튜터링</vt:lpstr>
      <vt:lpstr>06. SSH로 원격 접속하기</vt:lpstr>
      <vt:lpstr>목차</vt:lpstr>
      <vt:lpstr>                   SSH란?(Secure Shell Protocol)</vt:lpstr>
      <vt:lpstr>리눅스 실행</vt:lpstr>
      <vt:lpstr>OpenSSH 설치 및 실행</vt:lpstr>
      <vt:lpstr>SSH 접속하기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89</cp:revision>
  <dcterms:modified xsi:type="dcterms:W3CDTF">2023-07-02T18:23:18Z</dcterms:modified>
</cp:coreProperties>
</file>