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CFCC-E988-2D65-9670-B4C5E77D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3C301-B332-771B-163C-7DD4485D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745A-57CA-A00E-5D2B-B8C9650B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4A83-7EA4-4A8D-3431-F589DD6E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0D29-B99C-ADDD-B72A-35B12F93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1B2E-6DFD-A6A7-6C7F-314FEDD8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9A191-1733-C91D-7DAE-01675568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08DE-65B5-B40B-E7DE-3808CE37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8516-73BE-4538-7CA6-F9BA88C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70F1-EC59-573E-785A-E2DD4C27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5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6EB2D-C009-CFCD-7563-F209092AF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C12A-6886-1466-6E2A-939E962B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F366-48B7-1FB2-EA50-5B102FE6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1EF2-5841-1736-05A9-71434459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CBDC-A759-E263-B02A-8E9D365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FC0D-A76B-58A8-AB65-144E1F5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64EF-E19D-D773-58B7-F7C18B36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D9B3-2012-4032-AF26-15344C1E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4C5EA-A03C-3ED6-87A5-13D58690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4997-F39D-547E-DE5D-A102815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1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4B45-414C-4892-6CF9-9A74BDB2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5E31-8CB9-FCBA-2757-F224ED8A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55E8-D60D-CCFE-9446-2EC287D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6BDB-A700-6583-CD99-D8D42F16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30A5-AA1C-5D47-EAB6-FF0A8BC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063E-A717-A70B-ACE8-71AE5509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E4DB-0E82-BC93-D709-08BAB956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7107-EE3D-59FD-2063-A4C1CF41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BE9-F1D1-21F6-5136-7B566367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DE2C-E988-75D1-67DC-185FFF1B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5BD2-D4DA-017C-6ECA-AE7B313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8102-1A7E-8BC5-7576-8A18AD6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4F2B-3726-0B8D-10B0-7A7F8AA6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F110-3A25-93AB-DAC9-3FDC7499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7937C-0104-8349-FCBB-075FFE29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14004-C064-0A1B-B9E2-070213EAD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D5E00-B248-284F-C747-57EE8329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D6ABB-7BBB-A9D0-FF8C-C1624AA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46668-67B7-6FDF-4194-6196102F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4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B319-44FE-6003-CAA5-9353699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03BD5-F36A-1E2C-802F-A9F2C389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E0AD8-85D9-182D-69EC-FF9EF4DE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F30A-6882-191B-5223-D403D49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58D17-E555-80AD-6935-9E1604C3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FEF8D-43C3-3903-5709-F7DBB9FF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C17E-8819-2B50-D93E-86BEE97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A189-1FE2-4F94-3756-2315EAAC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7E20-ED9D-C43D-3696-AC0BAC75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35E8-25F0-85B0-65F1-BD62DA8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BE90-CBA3-B5DC-3338-4D2B7F22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5BD9-2F54-8346-1547-B78E89CB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6348-66C7-05C9-7052-6A761953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EDD4-2176-6AC3-A98E-8390CFFD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55A28-9B43-4A39-F0D2-C2013C7B3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219B-71BB-A998-9098-C51C0CE8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A67F1-142F-8E65-FD81-3E550E40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A71D1-94DA-FD20-CC69-04771438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9526-4C8F-B812-16CF-A48CC7D1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3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A1FC1-9313-B9CB-7C5A-A911A8FE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999D-FE71-2DB0-3A1B-62F8578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11DF-BE18-A891-65CE-3D1DDD891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73A6E-AE9E-4287-AA6A-3A16DEA8F04A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94F0-1EDB-5A37-1DA9-91E3FEC22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A8E8-C9B3-BDB5-573E-5D10D027D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EE89E-696A-47A1-99C8-FE6F5E838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1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91827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22969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8102-4D17-BC16-74A2-42209E83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1670"/>
            <a:ext cx="6269086" cy="136204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NEXTHIKE IT SOLUTIONS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D9AFD-83EC-F15E-BEA4-9788289D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30840" y="361187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based Calculator GUI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computer screen with code on it&#10;&#10;Description automatically generated">
            <a:extLst>
              <a:ext uri="{FF2B5EF4-FFF2-40B4-BE49-F238E27FC236}">
                <a16:creationId xmlns:a16="http://schemas.microsoft.com/office/drawing/2014/main" id="{CAE35F2E-FBD1-1EFE-F2B9-E9B87BBE1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7142" y="150920"/>
            <a:ext cx="5593246" cy="650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B9DA5-5A34-65BA-57EC-A52401354D1E}"/>
              </a:ext>
            </a:extLst>
          </p:cNvPr>
          <p:cNvSpPr txBox="1"/>
          <p:nvPr/>
        </p:nvSpPr>
        <p:spPr>
          <a:xfrm>
            <a:off x="552634" y="120402"/>
            <a:ext cx="10597719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Introduction</a:t>
            </a:r>
          </a:p>
          <a:p>
            <a:endParaRPr lang="en-US" b="1" dirty="0"/>
          </a:p>
          <a:p>
            <a:r>
              <a:rPr lang="en-US" b="1" dirty="0"/>
              <a:t>What is </a:t>
            </a:r>
            <a:r>
              <a:rPr lang="en-US" b="1" dirty="0" err="1"/>
              <a:t>Tkinter</a:t>
            </a:r>
            <a:r>
              <a:rPr lang="en-US" b="1" dirty="0"/>
              <a:t>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is Python's standard GUI (Graphical User Interface) package.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a thin object-oriented layer on top of </a:t>
            </a:r>
            <a:r>
              <a:rPr lang="en-US" dirty="0" err="1"/>
              <a:t>Tcl</a:t>
            </a:r>
            <a:r>
              <a:rPr lang="en-US" dirty="0"/>
              <a:t>/Tk.</a:t>
            </a:r>
          </a:p>
          <a:p>
            <a:pPr lvl="1"/>
            <a:endParaRPr lang="en-US" dirty="0"/>
          </a:p>
          <a:p>
            <a:r>
              <a:rPr lang="en-US" b="1" dirty="0"/>
              <a:t>Purpose of the Project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 simple calculator application with a GUI.</a:t>
            </a:r>
          </a:p>
          <a:p>
            <a:pPr lvl="1"/>
            <a:endParaRPr lang="en-US" dirty="0"/>
          </a:p>
          <a:p>
            <a:r>
              <a:rPr lang="en-US" sz="3200" b="1" dirty="0"/>
              <a:t>Project Requirements</a:t>
            </a:r>
          </a:p>
          <a:p>
            <a:endParaRPr lang="en-US" b="1" dirty="0"/>
          </a:p>
          <a:p>
            <a:r>
              <a:rPr lang="en-US" b="1" dirty="0"/>
              <a:t>Software Requirements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3.x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library (bundled with Python)</a:t>
            </a:r>
          </a:p>
          <a:p>
            <a:endParaRPr lang="en-US" b="1" dirty="0"/>
          </a:p>
          <a:p>
            <a:r>
              <a:rPr lang="en-US" b="1" dirty="0"/>
              <a:t>Hardware Requirements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computer or laptop with Python installed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25A20-92B3-FACB-D979-4F82FB57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06" y="352431"/>
            <a:ext cx="104135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Setting Up the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 Python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Python is installed on your system. Download from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included with Python. No separate installation is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Example: Importing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4BF7-ADFA-A21B-7DE4-3AED3D10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0" y="3756961"/>
            <a:ext cx="7130728" cy="13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06822-5DB5-0BE2-448F-0BF83FA912F9}"/>
              </a:ext>
            </a:extLst>
          </p:cNvPr>
          <p:cNvSpPr txBox="1"/>
          <p:nvPr/>
        </p:nvSpPr>
        <p:spPr>
          <a:xfrm>
            <a:off x="561512" y="352392"/>
            <a:ext cx="680695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Designing the GUI</a:t>
            </a:r>
          </a:p>
          <a:p>
            <a:endParaRPr lang="en-US" b="1" dirty="0"/>
          </a:p>
          <a:p>
            <a:r>
              <a:rPr lang="en-US" b="1" dirty="0"/>
              <a:t>Calculator Layout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Buttons for digits 0-9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Buttons for operations: +, -, *, 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Entry widget for input and output display</a:t>
            </a:r>
          </a:p>
          <a:p>
            <a:endParaRPr lang="en-US" b="1" dirty="0"/>
          </a:p>
          <a:p>
            <a:r>
              <a:rPr lang="en-US" b="1" dirty="0"/>
              <a:t>Code Example: Basic Layout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6D00-5A30-6B30-D83C-9F64107B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831977"/>
            <a:ext cx="9104821" cy="36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F5DB3-B393-6B9F-1510-8D3F2AFC5AC2}"/>
              </a:ext>
            </a:extLst>
          </p:cNvPr>
          <p:cNvSpPr txBox="1"/>
          <p:nvPr/>
        </p:nvSpPr>
        <p:spPr>
          <a:xfrm>
            <a:off x="676922" y="28141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Handling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80C24-8A0B-F2C7-B36D-47CD65EDE9FE}"/>
              </a:ext>
            </a:extLst>
          </p:cNvPr>
          <p:cNvSpPr txBox="1"/>
          <p:nvPr/>
        </p:nvSpPr>
        <p:spPr>
          <a:xfrm>
            <a:off x="676922" y="105197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Implementing Operations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for addition, subtraction, multiplication, and division.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functions to handle button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entry widget with the clicked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some styles to improve the visual appeal.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the size and position of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263C9-1BFF-A440-FDD5-01D18A55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56" y="1051977"/>
            <a:ext cx="4293737" cy="536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0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CA3CF1-C430-0F1C-B722-6C47D025622E}"/>
              </a:ext>
            </a:extLst>
          </p:cNvPr>
          <p:cNvSpPr txBox="1"/>
          <p:nvPr/>
        </p:nvSpPr>
        <p:spPr>
          <a:xfrm>
            <a:off x="735401" y="490600"/>
            <a:ext cx="878816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</a:t>
            </a:r>
          </a:p>
          <a:p>
            <a:endParaRPr lang="en-US" b="1" dirty="0"/>
          </a:p>
          <a:p>
            <a:r>
              <a:rPr lang="en-US" b="1" dirty="0"/>
              <a:t>Summary</a:t>
            </a:r>
            <a:endParaRPr lang="en-US" dirty="0"/>
          </a:p>
          <a:p>
            <a:pPr lvl="1"/>
            <a:r>
              <a:rPr lang="en-US" dirty="0"/>
              <a:t>Python based Calculator built.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library used to design the calculator.</a:t>
            </a:r>
          </a:p>
          <a:p>
            <a:pPr lvl="1"/>
            <a:r>
              <a:rPr lang="en-US" dirty="0"/>
              <a:t>All the normal Mathematical operations like +,-,x,/ included.</a:t>
            </a:r>
          </a:p>
          <a:p>
            <a:pPr lvl="1"/>
            <a:r>
              <a:rPr lang="en-US" dirty="0"/>
              <a:t>Calculator functioning as desired.</a:t>
            </a:r>
          </a:p>
        </p:txBody>
      </p:sp>
      <p:pic>
        <p:nvPicPr>
          <p:cNvPr id="5" name="Picture 4" descr="A close up of a calculator&#10;&#10;Description automatically generated">
            <a:extLst>
              <a:ext uri="{FF2B5EF4-FFF2-40B4-BE49-F238E27FC236}">
                <a16:creationId xmlns:a16="http://schemas.microsoft.com/office/drawing/2014/main" id="{F17D9BB1-C5B1-BF42-D5F3-B6BEDD5F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401" y="2675814"/>
            <a:ext cx="10806742" cy="39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6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NEXTHIKE IT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Chahar</dc:creator>
  <cp:lastModifiedBy>Dinesh Chahar</cp:lastModifiedBy>
  <cp:revision>5</cp:revision>
  <dcterms:created xsi:type="dcterms:W3CDTF">2025-02-17T11:32:34Z</dcterms:created>
  <dcterms:modified xsi:type="dcterms:W3CDTF">2025-02-17T12:57:26Z</dcterms:modified>
</cp:coreProperties>
</file>