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749" r:id="rId2"/>
    <p:sldMasterId id="2147483711" r:id="rId3"/>
    <p:sldMasterId id="2147483762" r:id="rId4"/>
    <p:sldMasterId id="2147483742" r:id="rId5"/>
  </p:sldMasterIdLst>
  <p:notesMasterIdLst>
    <p:notesMasterId r:id="rId14"/>
  </p:notesMasterIdLst>
  <p:sldIdLst>
    <p:sldId id="3073" r:id="rId6"/>
    <p:sldId id="3079" r:id="rId7"/>
    <p:sldId id="3074" r:id="rId8"/>
    <p:sldId id="3070" r:id="rId9"/>
    <p:sldId id="3075" r:id="rId10"/>
    <p:sldId id="3066" r:id="rId11"/>
    <p:sldId id="3067" r:id="rId12"/>
    <p:sldId id="3078" r:id="rId13"/>
  </p:sldIdLst>
  <p:sldSz cx="12192000" cy="6858000"/>
  <p:notesSz cx="6808788" cy="99409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중요용지신청" id="{23586AF9-C80C-4728-A061-2D76B9D43640}">
          <p14:sldIdLst>
            <p14:sldId id="3073"/>
            <p14:sldId id="3079"/>
            <p14:sldId id="3074"/>
            <p14:sldId id="3070"/>
            <p14:sldId id="3075"/>
          </p14:sldIdLst>
        </p14:section>
        <p14:section name="결재" id="{AED72294-783F-4090-A6CF-8E3A01D413A9}">
          <p14:sldIdLst>
            <p14:sldId id="3066"/>
            <p14:sldId id="3067"/>
          </p14:sldIdLst>
        </p14:section>
        <p14:section name="원화현수송" id="{BD582E4A-C201-4B46-8A15-364B845C05CA}">
          <p14:sldIdLst>
            <p14:sldId id="30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7488" userDrawn="1">
          <p15:clr>
            <a:srgbClr val="A4A3A4"/>
          </p15:clr>
        </p15:guide>
        <p15:guide id="3" pos="2434" userDrawn="1">
          <p15:clr>
            <a:srgbClr val="A4A3A4"/>
          </p15:clr>
        </p15:guide>
        <p15:guide id="4" pos="5768" userDrawn="1">
          <p15:clr>
            <a:srgbClr val="A4A3A4"/>
          </p15:clr>
        </p15:guide>
        <p15:guide id="5" orient="horz" pos="1049" userDrawn="1">
          <p15:clr>
            <a:srgbClr val="A4A3A4"/>
          </p15:clr>
        </p15:guide>
        <p15:guide id="6" pos="4271" userDrawn="1">
          <p15:clr>
            <a:srgbClr val="A4A3A4"/>
          </p15:clr>
        </p15:guide>
        <p15:guide id="7" orient="horz" pos="2432" userDrawn="1">
          <p15:clr>
            <a:srgbClr val="A4A3A4"/>
          </p15:clr>
        </p15:guide>
        <p15:guide id="8" orient="horz" pos="2840">
          <p15:clr>
            <a:srgbClr val="A4A3A4"/>
          </p15:clr>
        </p15:guide>
        <p15:guide id="9" pos="1202">
          <p15:clr>
            <a:srgbClr val="A4A3A4"/>
          </p15:clr>
        </p15:guide>
        <p15:guide id="10" pos="5764">
          <p15:clr>
            <a:srgbClr val="A4A3A4"/>
          </p15:clr>
        </p15:guide>
        <p15:guide id="11" pos="2396">
          <p15:clr>
            <a:srgbClr val="A4A3A4"/>
          </p15:clr>
        </p15:guide>
        <p15:guide id="12" pos="3563">
          <p15:clr>
            <a:srgbClr val="A4A3A4"/>
          </p15:clr>
        </p15:guide>
        <p15:guide id="13" pos="47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리현" initials="김리" lastIdx="1" clrIdx="0">
    <p:extLst>
      <p:ext uri="{19B8F6BF-5375-455C-9EA6-DF929625EA0E}">
        <p15:presenceInfo xmlns:p15="http://schemas.microsoft.com/office/powerpoint/2012/main" userId="bf0488c71ccb1ed6" providerId="Windows Live"/>
      </p:ext>
    </p:extLst>
  </p:cmAuthor>
  <p:cmAuthor id="2" name="KAIA" initials="K" lastIdx="1" clrIdx="1">
    <p:extLst>
      <p:ext uri="{19B8F6BF-5375-455C-9EA6-DF929625EA0E}">
        <p15:presenceInfo xmlns:p15="http://schemas.microsoft.com/office/powerpoint/2012/main" userId="KA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E1E1FF"/>
    <a:srgbClr val="CCCCFF"/>
    <a:srgbClr val="FF0000"/>
    <a:srgbClr val="6B6B6B"/>
    <a:srgbClr val="E6E6E6"/>
    <a:srgbClr val="EEEEEE"/>
    <a:srgbClr val="E4E4E4"/>
    <a:srgbClr val="6D6D6D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66" autoAdjust="0"/>
    <p:restoredTop sz="96076" autoAdjust="0"/>
  </p:normalViewPr>
  <p:slideViewPr>
    <p:cSldViewPr snapToGrid="0" showGuides="1">
      <p:cViewPr>
        <p:scale>
          <a:sx n="112" d="100"/>
          <a:sy n="112" d="100"/>
        </p:scale>
        <p:origin x="78" y="-408"/>
      </p:cViewPr>
      <p:guideLst>
        <p:guide orient="horz" pos="777"/>
        <p:guide pos="7488"/>
        <p:guide pos="2434"/>
        <p:guide pos="5768"/>
        <p:guide orient="horz" pos="1049"/>
        <p:guide pos="4271"/>
        <p:guide orient="horz" pos="2432"/>
        <p:guide orient="horz" pos="2840"/>
        <p:guide pos="1202"/>
        <p:guide pos="5764"/>
        <p:guide pos="2396"/>
        <p:guide pos="3563"/>
        <p:guide pos="47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10"/>
    </p:cViewPr>
  </p:sorterViewPr>
  <p:notesViewPr>
    <p:cSldViewPr snapToGrid="0" showGuides="1">
      <p:cViewPr varScale="1">
        <p:scale>
          <a:sx n="72" d="100"/>
          <a:sy n="72" d="100"/>
        </p:scale>
        <p:origin x="323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738" y="0"/>
            <a:ext cx="2950475" cy="498773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B11EC163-3806-40B8-BDB8-BE2AE206AA33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7" tIns="45789" rIns="91577" bIns="4578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880" y="4784069"/>
            <a:ext cx="5447030" cy="3914240"/>
          </a:xfrm>
          <a:prstGeom prst="rect">
            <a:avLst/>
          </a:prstGeom>
        </p:spPr>
        <p:txBody>
          <a:bodyPr vert="horz" lIns="91577" tIns="45789" rIns="91577" bIns="45789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2155"/>
            <a:ext cx="2950475" cy="498772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738" y="9442155"/>
            <a:ext cx="2950475" cy="498772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F3DC31B4-911D-48C3-9EAA-720A654FF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2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8F4AC-B734-C301-7C63-905A9B607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38C120-FF40-B3DA-A007-2C48C05493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5838A7-5942-20A4-B93C-E601B63DA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1C820D-28BA-E00C-161C-33F7C7A442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1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44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F68D1-B95D-3F52-D917-24327BA2E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A0E76B-118A-EC4B-4053-56E4BA5AC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F62A8F-0C38-3F75-00B9-35EBD522B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BAA7BA-4973-C29A-C811-1234215A3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2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67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D4FE8-510E-27FE-2650-7952B99C4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4EAF58-FEF5-EA69-3D0B-CD38E01FCB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97E0A4-4D2C-63EA-2A1D-DF2D02548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607BB-9D90-BE9A-590C-CB3AFBE66C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3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045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369E2-6851-0CA5-7C36-2472C61DE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2C9F2D-FEE5-727B-E05E-1646EC7133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49BB90-5710-5693-6ECE-8D32B0F0C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7ECF6B-DE7E-9936-940C-895E26CEB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4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591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ED8D3-FB4F-BEA3-F678-0F8F50AEB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7E4EF6-2188-66B1-FAD2-1E4B4CF0C4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C75F8CF-F2EA-D19A-6D3D-43BA5EEEB8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74D5C5-F7D9-A357-7FFA-887D5BD839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5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688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640BA-B8F9-2BAA-E1EA-C41B08F2D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6948F4-706F-9FB9-DC5A-91A5B982A9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9DEE270-655C-7D32-CCA8-2D982CADF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3B0497-7966-3335-39AF-2CC76A1E8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6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821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33060-BEF2-3122-200B-D3BFBCA4B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831446-0C24-7173-FB6F-26504AA354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7F16F1-CF74-1FA8-F785-5ABC95B2DE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19E4AF-C4D9-EE2B-AA4E-0F8C25E9D3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7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8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788CC-8EC6-0EB6-5676-02679C615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6815D2-3336-59C4-D962-4EA93749A2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CF1522-BC27-7114-ECBA-B8B924C0F4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740CD3-A95D-B906-7DFF-D9F06203DA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8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15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7F715C7-D241-469E-9BA4-17DF7B160955}"/>
              </a:ext>
            </a:extLst>
          </p:cNvPr>
          <p:cNvGrpSpPr/>
          <p:nvPr userDrawn="1"/>
        </p:nvGrpSpPr>
        <p:grpSpPr>
          <a:xfrm>
            <a:off x="8375700" y="584305"/>
            <a:ext cx="612000" cy="198000"/>
            <a:chOff x="6643818" y="2267297"/>
            <a:chExt cx="612000" cy="1980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CEB443F-8DD3-4A35-A3CE-AF68B8BEBA55}"/>
                </a:ext>
              </a:extLst>
            </p:cNvPr>
            <p:cNvSpPr/>
            <p:nvPr/>
          </p:nvSpPr>
          <p:spPr>
            <a:xfrm>
              <a:off x="6643818" y="2267297"/>
              <a:ext cx="612000" cy="198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r>
                <a:rPr lang="ko-KR" altLang="en-US" sz="8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화면잠금</a:t>
              </a:r>
              <a:endParaRPr lang="ko-KR" altLang="en-US" sz="800" b="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BA0D76C0-12D8-45B5-B263-F28D3AFED8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97783" y="2324069"/>
              <a:ext cx="69843" cy="90000"/>
            </a:xfrm>
            <a:custGeom>
              <a:avLst/>
              <a:gdLst>
                <a:gd name="T0" fmla="*/ 2147483647 w 406"/>
                <a:gd name="T1" fmla="*/ 2147483647 h 538"/>
                <a:gd name="T2" fmla="*/ 2147483647 w 406"/>
                <a:gd name="T3" fmla="*/ 2147483647 h 538"/>
                <a:gd name="T4" fmla="*/ 2147483647 w 406"/>
                <a:gd name="T5" fmla="*/ 2147483647 h 538"/>
                <a:gd name="T6" fmla="*/ 2147483647 w 406"/>
                <a:gd name="T7" fmla="*/ 0 h 538"/>
                <a:gd name="T8" fmla="*/ 2147483647 w 406"/>
                <a:gd name="T9" fmla="*/ 2147483647 h 538"/>
                <a:gd name="T10" fmla="*/ 2147483647 w 406"/>
                <a:gd name="T11" fmla="*/ 2147483647 h 538"/>
                <a:gd name="T12" fmla="*/ 2147483647 w 406"/>
                <a:gd name="T13" fmla="*/ 2147483647 h 538"/>
                <a:gd name="T14" fmla="*/ 0 w 406"/>
                <a:gd name="T15" fmla="*/ 2147483647 h 538"/>
                <a:gd name="T16" fmla="*/ 0 w 406"/>
                <a:gd name="T17" fmla="*/ 2147483647 h 538"/>
                <a:gd name="T18" fmla="*/ 2147483647 w 406"/>
                <a:gd name="T19" fmla="*/ 2147483647 h 538"/>
                <a:gd name="T20" fmla="*/ 2147483647 w 406"/>
                <a:gd name="T21" fmla="*/ 2147483647 h 538"/>
                <a:gd name="T22" fmla="*/ 2147483647 w 406"/>
                <a:gd name="T23" fmla="*/ 2147483647 h 538"/>
                <a:gd name="T24" fmla="*/ 2147483647 w 406"/>
                <a:gd name="T25" fmla="*/ 2147483647 h 538"/>
                <a:gd name="T26" fmla="*/ 2147483647 w 406"/>
                <a:gd name="T27" fmla="*/ 2147483647 h 538"/>
                <a:gd name="T28" fmla="*/ 2147483647 w 406"/>
                <a:gd name="T29" fmla="*/ 2147483647 h 538"/>
                <a:gd name="T30" fmla="*/ 2147483647 w 406"/>
                <a:gd name="T31" fmla="*/ 2147483647 h 538"/>
                <a:gd name="T32" fmla="*/ 2147483647 w 406"/>
                <a:gd name="T33" fmla="*/ 2147483647 h 538"/>
                <a:gd name="T34" fmla="*/ 2147483647 w 406"/>
                <a:gd name="T35" fmla="*/ 2147483647 h 538"/>
                <a:gd name="T36" fmla="*/ 2147483647 w 406"/>
                <a:gd name="T37" fmla="*/ 2147483647 h 538"/>
                <a:gd name="T38" fmla="*/ 2147483647 w 406"/>
                <a:gd name="T39" fmla="*/ 2147483647 h 538"/>
                <a:gd name="T40" fmla="*/ 2147483647 w 406"/>
                <a:gd name="T41" fmla="*/ 2147483647 h 538"/>
                <a:gd name="T42" fmla="*/ 2147483647 w 406"/>
                <a:gd name="T43" fmla="*/ 2147483647 h 538"/>
                <a:gd name="T44" fmla="*/ 2147483647 w 406"/>
                <a:gd name="T45" fmla="*/ 2147483647 h 538"/>
                <a:gd name="T46" fmla="*/ 2147483647 w 406"/>
                <a:gd name="T47" fmla="*/ 2147483647 h 538"/>
                <a:gd name="T48" fmla="*/ 2147483647 w 406"/>
                <a:gd name="T49" fmla="*/ 2147483647 h 538"/>
                <a:gd name="T50" fmla="*/ 2147483647 w 406"/>
                <a:gd name="T51" fmla="*/ 2147483647 h 538"/>
                <a:gd name="T52" fmla="*/ 2147483647 w 406"/>
                <a:gd name="T53" fmla="*/ 2147483647 h 538"/>
                <a:gd name="T54" fmla="*/ 2147483647 w 406"/>
                <a:gd name="T55" fmla="*/ 2147483647 h 538"/>
                <a:gd name="T56" fmla="*/ 2147483647 w 406"/>
                <a:gd name="T57" fmla="*/ 2147483647 h 538"/>
                <a:gd name="T58" fmla="*/ 2147483647 w 406"/>
                <a:gd name="T59" fmla="*/ 2147483647 h 538"/>
                <a:gd name="T60" fmla="*/ 2147483647 w 406"/>
                <a:gd name="T61" fmla="*/ 2147483647 h 53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06" h="538">
                  <a:moveTo>
                    <a:pt x="356" y="181"/>
                  </a:moveTo>
                  <a:lnTo>
                    <a:pt x="332" y="181"/>
                  </a:lnTo>
                  <a:lnTo>
                    <a:pt x="332" y="127"/>
                  </a:lnTo>
                  <a:cubicBezTo>
                    <a:pt x="332" y="59"/>
                    <a:pt x="271" y="0"/>
                    <a:pt x="200" y="0"/>
                  </a:cubicBezTo>
                  <a:cubicBezTo>
                    <a:pt x="129" y="0"/>
                    <a:pt x="73" y="59"/>
                    <a:pt x="73" y="127"/>
                  </a:cubicBezTo>
                  <a:lnTo>
                    <a:pt x="73" y="181"/>
                  </a:lnTo>
                  <a:lnTo>
                    <a:pt x="49" y="181"/>
                  </a:lnTo>
                  <a:cubicBezTo>
                    <a:pt x="19" y="181"/>
                    <a:pt x="0" y="200"/>
                    <a:pt x="0" y="229"/>
                  </a:cubicBezTo>
                  <a:lnTo>
                    <a:pt x="0" y="483"/>
                  </a:lnTo>
                  <a:cubicBezTo>
                    <a:pt x="0" y="513"/>
                    <a:pt x="19" y="537"/>
                    <a:pt x="49" y="537"/>
                  </a:cubicBezTo>
                  <a:lnTo>
                    <a:pt x="356" y="537"/>
                  </a:lnTo>
                  <a:cubicBezTo>
                    <a:pt x="386" y="537"/>
                    <a:pt x="405" y="513"/>
                    <a:pt x="405" y="483"/>
                  </a:cubicBezTo>
                  <a:lnTo>
                    <a:pt x="405" y="229"/>
                  </a:lnTo>
                  <a:cubicBezTo>
                    <a:pt x="405" y="200"/>
                    <a:pt x="386" y="181"/>
                    <a:pt x="356" y="181"/>
                  </a:cubicBezTo>
                  <a:close/>
                  <a:moveTo>
                    <a:pt x="200" y="49"/>
                  </a:moveTo>
                  <a:cubicBezTo>
                    <a:pt x="244" y="49"/>
                    <a:pt x="283" y="83"/>
                    <a:pt x="283" y="127"/>
                  </a:cubicBezTo>
                  <a:lnTo>
                    <a:pt x="283" y="181"/>
                  </a:lnTo>
                  <a:lnTo>
                    <a:pt x="127" y="181"/>
                  </a:lnTo>
                  <a:lnTo>
                    <a:pt x="127" y="127"/>
                  </a:lnTo>
                  <a:lnTo>
                    <a:pt x="122" y="127"/>
                  </a:lnTo>
                  <a:cubicBezTo>
                    <a:pt x="122" y="83"/>
                    <a:pt x="156" y="49"/>
                    <a:pt x="200" y="49"/>
                  </a:cubicBezTo>
                  <a:close/>
                  <a:moveTo>
                    <a:pt x="356" y="483"/>
                  </a:moveTo>
                  <a:lnTo>
                    <a:pt x="49" y="483"/>
                  </a:lnTo>
                  <a:lnTo>
                    <a:pt x="49" y="229"/>
                  </a:lnTo>
                  <a:lnTo>
                    <a:pt x="356" y="229"/>
                  </a:lnTo>
                  <a:lnTo>
                    <a:pt x="356" y="483"/>
                  </a:lnTo>
                  <a:close/>
                  <a:moveTo>
                    <a:pt x="200" y="410"/>
                  </a:moveTo>
                  <a:cubicBezTo>
                    <a:pt x="229" y="410"/>
                    <a:pt x="254" y="383"/>
                    <a:pt x="254" y="356"/>
                  </a:cubicBezTo>
                  <a:cubicBezTo>
                    <a:pt x="254" y="330"/>
                    <a:pt x="227" y="308"/>
                    <a:pt x="200" y="308"/>
                  </a:cubicBezTo>
                  <a:cubicBezTo>
                    <a:pt x="173" y="308"/>
                    <a:pt x="151" y="330"/>
                    <a:pt x="151" y="356"/>
                  </a:cubicBezTo>
                  <a:cubicBezTo>
                    <a:pt x="151" y="383"/>
                    <a:pt x="176" y="410"/>
                    <a:pt x="200" y="41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6C98BF4-455C-4246-9136-97AFE68A6315}"/>
              </a:ext>
            </a:extLst>
          </p:cNvPr>
          <p:cNvGrpSpPr/>
          <p:nvPr userDrawn="1"/>
        </p:nvGrpSpPr>
        <p:grpSpPr>
          <a:xfrm>
            <a:off x="9026591" y="584411"/>
            <a:ext cx="540000" cy="198000"/>
            <a:chOff x="9026591" y="584411"/>
            <a:chExt cx="540000" cy="1980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A9B03AE-6E9C-4E07-8A4B-1D2821C88E19}"/>
                </a:ext>
              </a:extLst>
            </p:cNvPr>
            <p:cNvSpPr/>
            <p:nvPr userDrawn="1"/>
          </p:nvSpPr>
          <p:spPr>
            <a:xfrm>
              <a:off x="9026591" y="584411"/>
              <a:ext cx="540000" cy="198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r>
                <a:rPr lang="ko-KR" altLang="en-US" sz="8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도움말</a:t>
              </a:r>
              <a:endParaRPr lang="ko-KR" altLang="en-US" sz="800" b="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10" name="그림 9" descr="어둠, 블랙, 달, 원이(가) 표시된 사진&#10;&#10;자동 생성된 설명">
              <a:extLst>
                <a:ext uri="{FF2B5EF4-FFF2-40B4-BE49-F238E27FC236}">
                  <a16:creationId xmlns:a16="http://schemas.microsoft.com/office/drawing/2014/main" id="{14CA08B5-0C25-4648-A750-D19C8DD486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78966" y="638599"/>
              <a:ext cx="101376" cy="7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853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D69E19E-1811-0B7C-E6E0-75F209B8E09A}"/>
              </a:ext>
            </a:extLst>
          </p:cNvPr>
          <p:cNvGrpSpPr/>
          <p:nvPr userDrawn="1"/>
        </p:nvGrpSpPr>
        <p:grpSpPr>
          <a:xfrm>
            <a:off x="8478433" y="631066"/>
            <a:ext cx="886630" cy="252000"/>
            <a:chOff x="8161565" y="631066"/>
            <a:chExt cx="886630" cy="25200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AECA451-59BA-76FB-6575-980129AFFE2C}"/>
                </a:ext>
              </a:extLst>
            </p:cNvPr>
            <p:cNvGrpSpPr/>
            <p:nvPr/>
          </p:nvGrpSpPr>
          <p:grpSpPr>
            <a:xfrm>
              <a:off x="8796195" y="631066"/>
              <a:ext cx="252000" cy="252000"/>
              <a:chOff x="8654153" y="746086"/>
              <a:chExt cx="252000" cy="252000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B4F5D9F-5336-A6F9-BA5B-2CF86BBEA328}"/>
                  </a:ext>
                </a:extLst>
              </p:cNvPr>
              <p:cNvSpPr/>
              <p:nvPr/>
            </p:nvSpPr>
            <p:spPr>
              <a:xfrm>
                <a:off x="8654153" y="746086"/>
                <a:ext cx="252000" cy="252000"/>
              </a:xfrm>
              <a:prstGeom prst="roundRect">
                <a:avLst>
                  <a:gd name="adj" fmla="val 582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" rtlCol="0" anchor="ctr"/>
              <a:lstStyle/>
              <a:p>
                <a:pPr algn="ctr"/>
                <a:endParaRPr lang="ko-KR" altLang="en-US" sz="650" b="0" spc="-5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18" name="그림 17" descr="원, 블랙, 디자인, 패턴이(가) 표시된 사진&#10;&#10;자동 생성된 설명">
                <a:extLst>
                  <a:ext uri="{FF2B5EF4-FFF2-40B4-BE49-F238E27FC236}">
                    <a16:creationId xmlns:a16="http://schemas.microsoft.com/office/drawing/2014/main" id="{A5FDF072-3FD8-07D6-0287-B561D720F4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06902" y="803686"/>
                <a:ext cx="145350" cy="136800"/>
              </a:xfrm>
              <a:prstGeom prst="rect">
                <a:avLst/>
              </a:prstGeom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8CCF67D-17B1-FF26-0B9A-E27ECCB613ED}"/>
                </a:ext>
              </a:extLst>
            </p:cNvPr>
            <p:cNvGrpSpPr/>
            <p:nvPr/>
          </p:nvGrpSpPr>
          <p:grpSpPr>
            <a:xfrm>
              <a:off x="8161565" y="631066"/>
              <a:ext cx="252000" cy="252000"/>
              <a:chOff x="8489707" y="631066"/>
              <a:chExt cx="252000" cy="252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C3A48A4B-A569-D952-427C-0DE1AAAEC83B}"/>
                  </a:ext>
                </a:extLst>
              </p:cNvPr>
              <p:cNvSpPr/>
              <p:nvPr/>
            </p:nvSpPr>
            <p:spPr>
              <a:xfrm>
                <a:off x="8489707" y="631066"/>
                <a:ext cx="252000" cy="252000"/>
              </a:xfrm>
              <a:prstGeom prst="roundRect">
                <a:avLst>
                  <a:gd name="adj" fmla="val 582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" rtlCol="0" anchor="ctr"/>
              <a:lstStyle/>
              <a:p>
                <a:pPr algn="ctr"/>
                <a:endParaRPr lang="ko-KR" altLang="en-US" sz="650" b="0" spc="-5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51436926-E33D-8B72-F458-5A7A4417D5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2580" y="648672"/>
                <a:ext cx="234000" cy="234000"/>
              </a:xfrm>
              <a:prstGeom prst="rect">
                <a:avLst/>
              </a:prstGeom>
            </p:spPr>
          </p:pic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01DC114-DF65-068B-4B24-779FEA4E6279}"/>
                </a:ext>
              </a:extLst>
            </p:cNvPr>
            <p:cNvGrpSpPr/>
            <p:nvPr/>
          </p:nvGrpSpPr>
          <p:grpSpPr>
            <a:xfrm>
              <a:off x="8478022" y="631066"/>
              <a:ext cx="252000" cy="252000"/>
              <a:chOff x="8156212" y="746086"/>
              <a:chExt cx="252000" cy="252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D9E39A01-46AD-5A04-0DE8-46197694B7DA}"/>
                  </a:ext>
                </a:extLst>
              </p:cNvPr>
              <p:cNvSpPr/>
              <p:nvPr/>
            </p:nvSpPr>
            <p:spPr>
              <a:xfrm>
                <a:off x="8156212" y="746086"/>
                <a:ext cx="252000" cy="252000"/>
              </a:xfrm>
              <a:prstGeom prst="roundRect">
                <a:avLst>
                  <a:gd name="adj" fmla="val 582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" rtlCol="0" anchor="ctr"/>
              <a:lstStyle/>
              <a:p>
                <a:pPr algn="ctr"/>
                <a:endParaRPr lang="ko-KR" altLang="en-US" sz="650" b="1" spc="-5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14" name="그림 13" descr="스케치, 블랙, 화이트이(가) 표시된 사진&#10;&#10;자동 생성된 설명">
                <a:extLst>
                  <a:ext uri="{FF2B5EF4-FFF2-40B4-BE49-F238E27FC236}">
                    <a16:creationId xmlns:a16="http://schemas.microsoft.com/office/drawing/2014/main" id="{FB133A1E-BD81-9179-4074-229DE1360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1186" y="803686"/>
                <a:ext cx="133200" cy="133200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46BFB4-DBA2-D81A-727F-D7AF95C52F87}"/>
              </a:ext>
            </a:extLst>
          </p:cNvPr>
          <p:cNvSpPr/>
          <p:nvPr userDrawn="1"/>
        </p:nvSpPr>
        <p:spPr>
          <a:xfrm>
            <a:off x="157144" y="6394731"/>
            <a:ext cx="95400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다음페이지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78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8CCF67D-17B1-FF26-0B9A-E27ECCB613ED}"/>
              </a:ext>
            </a:extLst>
          </p:cNvPr>
          <p:cNvGrpSpPr/>
          <p:nvPr userDrawn="1"/>
        </p:nvGrpSpPr>
        <p:grpSpPr>
          <a:xfrm>
            <a:off x="8792758" y="631066"/>
            <a:ext cx="252000" cy="252000"/>
            <a:chOff x="8489707" y="631066"/>
            <a:chExt cx="252000" cy="2520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3A48A4B-A569-D952-427C-0DE1AAAEC83B}"/>
                </a:ext>
              </a:extLst>
            </p:cNvPr>
            <p:cNvSpPr/>
            <p:nvPr/>
          </p:nvSpPr>
          <p:spPr>
            <a:xfrm>
              <a:off x="8489707" y="63106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0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1436926-E33D-8B72-F458-5A7A4417D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580" y="648672"/>
              <a:ext cx="234000" cy="23400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01DC114-DF65-068B-4B24-779FEA4E6279}"/>
              </a:ext>
            </a:extLst>
          </p:cNvPr>
          <p:cNvGrpSpPr/>
          <p:nvPr userDrawn="1"/>
        </p:nvGrpSpPr>
        <p:grpSpPr>
          <a:xfrm>
            <a:off x="9109215" y="631066"/>
            <a:ext cx="252000" cy="252000"/>
            <a:chOff x="8156212" y="746086"/>
            <a:chExt cx="252000" cy="2520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9E39A01-46AD-5A04-0DE8-46197694B7DA}"/>
                </a:ext>
              </a:extLst>
            </p:cNvPr>
            <p:cNvSpPr/>
            <p:nvPr/>
          </p:nvSpPr>
          <p:spPr>
            <a:xfrm>
              <a:off x="8156212" y="74608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1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8" name="그림 7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FB133A1E-BD81-9179-4074-229DE1360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1186" y="803686"/>
              <a:ext cx="133200" cy="133200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B16AF7-AFC2-545A-0C42-B280C8DEC480}"/>
              </a:ext>
            </a:extLst>
          </p:cNvPr>
          <p:cNvSpPr/>
          <p:nvPr userDrawn="1"/>
        </p:nvSpPr>
        <p:spPr>
          <a:xfrm>
            <a:off x="157144" y="6394731"/>
            <a:ext cx="95400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다음페이지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55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전/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DF7AB5-E9FF-477C-9ED2-3CE9CF36B26F}"/>
              </a:ext>
            </a:extLst>
          </p:cNvPr>
          <p:cNvSpPr/>
          <p:nvPr userDrawn="1"/>
        </p:nvSpPr>
        <p:spPr>
          <a:xfrm>
            <a:off x="157144" y="6394731"/>
            <a:ext cx="95400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다음페이지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7F3DE8-7E86-70DA-2276-998E09607C67}"/>
              </a:ext>
            </a:extLst>
          </p:cNvPr>
          <p:cNvSpPr/>
          <p:nvPr userDrawn="1"/>
        </p:nvSpPr>
        <p:spPr>
          <a:xfrm>
            <a:off x="157144" y="510766"/>
            <a:ext cx="95400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이전페이지 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282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078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1" y="6525344"/>
            <a:ext cx="12192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슬라이드 번호 개체 틀 1"/>
          <p:cNvSpPr txBox="1">
            <a:spLocks/>
          </p:cNvSpPr>
          <p:nvPr userDrawn="1"/>
        </p:nvSpPr>
        <p:spPr>
          <a:xfrm>
            <a:off x="5781898" y="6606994"/>
            <a:ext cx="628206" cy="142876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defPPr>
              <a:defRPr lang="ko-KR"/>
            </a:defPPr>
            <a:lvl1pPr marL="0" algn="r" defTabSz="914342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171" algn="l" defTabSz="914342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2" algn="l" defTabSz="914342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3" algn="l" defTabSz="914342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4" algn="l" defTabSz="914342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5" algn="l" defTabSz="914342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6" algn="l" defTabSz="914342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8" algn="l" defTabSz="914342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9" algn="l" defTabSz="914342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89402A2-8242-47A7-A810-88A78A31EA5B}" type="slidenum">
              <a:rPr lang="en-US" altLang="ko-KR" sz="10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ctr"/>
              <a:t>‹#›</a:t>
            </a:fld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554183" y="620688"/>
            <a:ext cx="1108363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274640"/>
            <a:ext cx="4068396" cy="346049"/>
          </a:xfrm>
        </p:spPr>
        <p:txBody>
          <a:bodyPr lIns="0">
            <a:normAutofit/>
          </a:bodyPr>
          <a:lstStyle>
            <a:lvl1pPr algn="l">
              <a:defRPr sz="1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46305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1" y="6525344"/>
            <a:ext cx="12192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1701" y="-9380"/>
            <a:ext cx="12192000" cy="90000"/>
            <a:chOff x="381000" y="3402000"/>
            <a:chExt cx="9144000" cy="38569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381000" y="3402000"/>
              <a:ext cx="4357686" cy="3856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u="sng" dirty="0">
                <a:solidFill>
                  <a:srgbClr val="FFC000"/>
                </a:solidFill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5953132" y="3402000"/>
              <a:ext cx="3571868" cy="385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4524372" y="3402000"/>
              <a:ext cx="3000364" cy="3856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770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4875746" y="3789041"/>
            <a:ext cx="7316255" cy="45719"/>
            <a:chOff x="381000" y="3402000"/>
            <a:chExt cx="9144000" cy="3856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381000" y="3402000"/>
              <a:ext cx="4357686" cy="3856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u="sng" dirty="0">
                <a:solidFill>
                  <a:srgbClr val="FFC000"/>
                </a:solidFill>
              </a:endParaRPr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5953132" y="3402000"/>
              <a:ext cx="3571868" cy="385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524372" y="3402000"/>
              <a:ext cx="3000364" cy="3856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324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0" y="0"/>
            <a:ext cx="12192000" cy="54000"/>
            <a:chOff x="381000" y="3402000"/>
            <a:chExt cx="9144000" cy="54000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381000" y="3402000"/>
              <a:ext cx="4357686" cy="54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u="sng" dirty="0">
                <a:solidFill>
                  <a:srgbClr val="FFC000"/>
                </a:solidFill>
              </a:endParaRPr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5953132" y="3402000"/>
              <a:ext cx="3571868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4524372" y="3402000"/>
              <a:ext cx="3000364" cy="5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5"/>
          <p:cNvSpPr txBox="1"/>
          <p:nvPr userDrawn="1"/>
        </p:nvSpPr>
        <p:spPr>
          <a:xfrm>
            <a:off x="0" y="3013504"/>
            <a:ext cx="12192000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End of Document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1" y="6525344"/>
            <a:ext cx="12192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176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Grp="1" noChangeArrowheads="1"/>
          </p:cNvSpPr>
          <p:nvPr userDrawn="1"/>
        </p:nvSpPr>
        <p:spPr bwMode="gray">
          <a:xfrm>
            <a:off x="6003027" y="6626601"/>
            <a:ext cx="185948" cy="13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fld id="{89C65269-D032-4FE9-AEF7-AB9E3A4AC737}" type="slidenum">
              <a:rPr lang="en-US" altLang="ko-KR" sz="90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90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제목 22"/>
          <p:cNvSpPr>
            <a:spLocks/>
          </p:cNvSpPr>
          <p:nvPr userDrawn="1"/>
        </p:nvSpPr>
        <p:spPr bwMode="gray">
          <a:xfrm>
            <a:off x="6342299" y="6635994"/>
            <a:ext cx="4764616" cy="12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r">
              <a:defRPr/>
            </a:pPr>
            <a:r>
              <a:rPr lang="ko-KR" altLang="en-US" sz="816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비대면 영업지원시스템 및 인프라 고도화 구축 프로젝트 </a:t>
            </a:r>
            <a:r>
              <a:rPr lang="en-US" altLang="ko-KR" sz="816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</a:t>
            </a:r>
            <a:r>
              <a:rPr lang="en-US" altLang="ko-KR" sz="816" b="1" dirty="0">
                <a:solidFill>
                  <a:srgbClr val="FF0000"/>
                </a:solidFill>
                <a:latin typeface="+mn-ea"/>
                <a:ea typeface="+mn-ea"/>
              </a:rPr>
              <a:t>CONFIDENTIAL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0" y="54868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0" y="0"/>
            <a:ext cx="12192000" cy="36000"/>
            <a:chOff x="0" y="0"/>
            <a:chExt cx="9906000" cy="36000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0" y="0"/>
              <a:ext cx="9906000" cy="360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8106000" y="0"/>
              <a:ext cx="180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8013360" y="0"/>
              <a:ext cx="468000" cy="36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88079" y="149000"/>
            <a:ext cx="6705549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14" b="1" spc="-136"/>
            </a:lvl1pPr>
            <a:lvl2pPr marL="451545" indent="0">
              <a:buNone/>
              <a:defRPr sz="1814"/>
            </a:lvl2pPr>
            <a:lvl3pPr marL="903091" indent="0">
              <a:buNone/>
              <a:defRPr sz="1814"/>
            </a:lvl3pPr>
            <a:lvl4pPr marL="1354636" indent="0">
              <a:buNone/>
              <a:defRPr sz="1814"/>
            </a:lvl4pPr>
            <a:lvl5pPr marL="1806182" indent="0">
              <a:buNone/>
              <a:defRPr sz="1814"/>
            </a:lvl5pPr>
          </a:lstStyle>
          <a:p>
            <a:pPr lvl="0"/>
            <a:r>
              <a:rPr lang="ko-KR" altLang="en-US" dirty="0"/>
              <a:t>타이틀입력</a:t>
            </a:r>
          </a:p>
        </p:txBody>
      </p:sp>
      <p:pic>
        <p:nvPicPr>
          <p:cNvPr id="17" name="Picture 2" descr="신한생명에 대한 이미지 검색결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0" y="6564052"/>
            <a:ext cx="930461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1" descr="벡터 고급 개체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133" y="6580302"/>
            <a:ext cx="772995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 userDrawn="1"/>
        </p:nvSpPr>
        <p:spPr>
          <a:xfrm>
            <a:off x="11152826" y="198925"/>
            <a:ext cx="857607" cy="16741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marL="0" lvl="0" indent="0" algn="r"/>
            <a:r>
              <a:rPr lang="en-US" altLang="ko-KR" sz="1088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UI </a:t>
            </a:r>
            <a:r>
              <a:rPr lang="ko-KR" altLang="en-US" sz="1088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표준정의서</a:t>
            </a:r>
          </a:p>
        </p:txBody>
      </p:sp>
    </p:spTree>
    <p:extLst>
      <p:ext uri="{BB962C8B-B14F-4D97-AF65-F5344CB8AC3E}">
        <p14:creationId xmlns:p14="http://schemas.microsoft.com/office/powerpoint/2010/main" val="3989615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Grp="1" noChangeArrowheads="1"/>
          </p:cNvSpPr>
          <p:nvPr userDrawn="1"/>
        </p:nvSpPr>
        <p:spPr bwMode="gray">
          <a:xfrm>
            <a:off x="6003027" y="6626601"/>
            <a:ext cx="185948" cy="13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fld id="{89C65269-D032-4FE9-AEF7-AB9E3A4AC737}" type="slidenum">
              <a:rPr lang="en-US" altLang="ko-KR" sz="90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90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0" y="54868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0" y="0"/>
            <a:ext cx="12192000" cy="36000"/>
            <a:chOff x="0" y="0"/>
            <a:chExt cx="9906000" cy="36000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0" y="0"/>
              <a:ext cx="9906000" cy="360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8106000" y="0"/>
              <a:ext cx="180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8013360" y="0"/>
              <a:ext cx="468000" cy="36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88079" y="149000"/>
            <a:ext cx="6705549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14" b="1" spc="-136"/>
            </a:lvl1pPr>
            <a:lvl2pPr marL="451545" indent="0">
              <a:buNone/>
              <a:defRPr sz="1814"/>
            </a:lvl2pPr>
            <a:lvl3pPr marL="903091" indent="0">
              <a:buNone/>
              <a:defRPr sz="1814"/>
            </a:lvl3pPr>
            <a:lvl4pPr marL="1354636" indent="0">
              <a:buNone/>
              <a:defRPr sz="1814"/>
            </a:lvl4pPr>
            <a:lvl5pPr marL="1806182" indent="0">
              <a:buNone/>
              <a:defRPr sz="1814"/>
            </a:lvl5pPr>
          </a:lstStyle>
          <a:p>
            <a:pPr lvl="0"/>
            <a:r>
              <a:rPr lang="ko-KR" altLang="en-US" dirty="0"/>
              <a:t>타이틀입력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286664" y="772942"/>
            <a:ext cx="11569977" cy="288032"/>
          </a:xfrm>
          <a:prstGeom prst="rect">
            <a:avLst/>
          </a:prstGeom>
        </p:spPr>
        <p:txBody>
          <a:bodyPr lIns="0" tIns="0" rIns="0" bIns="0" anchor="t"/>
          <a:lstStyle>
            <a:lvl1pPr marL="338659" indent="-338659">
              <a:buNone/>
              <a:defRPr lang="ko-KR" altLang="en-US" sz="1451" b="1" spc="-136" baseline="0"/>
            </a:lvl1pPr>
          </a:lstStyle>
          <a:p>
            <a:pPr marL="0" lvl="0" indent="0">
              <a:spcBef>
                <a:spcPts val="0"/>
              </a:spcBef>
              <a:spcAft>
                <a:spcPts val="544"/>
              </a:spcAft>
            </a:pPr>
            <a:r>
              <a:rPr lang="ko-KR" altLang="en-US" dirty="0"/>
              <a:t>타이틀입력</a:t>
            </a:r>
          </a:p>
        </p:txBody>
      </p:sp>
      <p:pic>
        <p:nvPicPr>
          <p:cNvPr id="17" name="Picture 2" descr="신한생명에 대한 이미지 검색결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0" y="6564052"/>
            <a:ext cx="930461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1" descr="벡터 고급 개체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133" y="6580302"/>
            <a:ext cx="772995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 userDrawn="1"/>
        </p:nvSpPr>
        <p:spPr>
          <a:xfrm>
            <a:off x="11224962" y="90733"/>
            <a:ext cx="785471" cy="15356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marL="0" lvl="0" indent="0" algn="r"/>
            <a:r>
              <a:rPr lang="en-US" altLang="ko-KR" sz="998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UI </a:t>
            </a:r>
            <a:r>
              <a:rPr lang="ko-KR" altLang="en-US" sz="998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표준정의서</a:t>
            </a:r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7923897" y="260350"/>
            <a:ext cx="4086397" cy="198438"/>
          </a:xfrm>
          <a:prstGeom prst="rect">
            <a:avLst/>
          </a:prstGeom>
        </p:spPr>
        <p:txBody>
          <a:bodyPr lIns="99569" tIns="49785" rIns="0" bIns="49785" anchor="ctr"/>
          <a:lstStyle>
            <a:lvl1pPr marL="0" indent="0" algn="r">
              <a:buNone/>
              <a:defRPr sz="1088" b="0">
                <a:solidFill>
                  <a:schemeClr val="tx1"/>
                </a:solidFill>
                <a:latin typeface="+mn-ea"/>
                <a:ea typeface="+mn-ea"/>
              </a:defRPr>
            </a:lvl1pPr>
            <a:lvl2pPr marL="451545" indent="0" algn="r">
              <a:buNone/>
              <a:defRPr sz="998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 marL="903091" indent="0" algn="r">
              <a:buNone/>
              <a:defRPr sz="998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 marL="1354636" indent="0" algn="r">
              <a:buNone/>
              <a:defRPr sz="998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 marL="1806182" indent="0" algn="r">
              <a:buNone/>
              <a:defRPr sz="998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챕터입력</a:t>
            </a:r>
          </a:p>
        </p:txBody>
      </p:sp>
      <p:sp>
        <p:nvSpPr>
          <p:cNvPr id="20" name="제목 22"/>
          <p:cNvSpPr>
            <a:spLocks/>
          </p:cNvSpPr>
          <p:nvPr userDrawn="1"/>
        </p:nvSpPr>
        <p:spPr bwMode="gray">
          <a:xfrm>
            <a:off x="6342299" y="6635994"/>
            <a:ext cx="4764616" cy="12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r">
              <a:defRPr/>
            </a:pPr>
            <a:r>
              <a:rPr lang="ko-KR" altLang="en-US" sz="816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비대면 영업지원시스템 및 인프라 고도화 구축 프로젝트 </a:t>
            </a:r>
            <a:r>
              <a:rPr lang="en-US" altLang="ko-KR" sz="816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</a:t>
            </a:r>
            <a:r>
              <a:rPr lang="en-US" altLang="ko-KR" sz="816" b="1" dirty="0">
                <a:solidFill>
                  <a:srgbClr val="FF0000"/>
                </a:solidFill>
                <a:latin typeface="+mn-ea"/>
                <a:ea typeface="+mn-ea"/>
              </a:rPr>
              <a:t>CONFIDENTIAL</a:t>
            </a:r>
          </a:p>
        </p:txBody>
      </p:sp>
      <p:sp>
        <p:nvSpPr>
          <p:cNvPr id="23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05706" y="1100780"/>
            <a:ext cx="11450934" cy="288032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lang="ko-KR" altLang="en-US" sz="1088" b="0" spc="-54" baseline="0" dirty="0"/>
            </a:lvl1pPr>
            <a:lvl2pPr>
              <a:defRPr lang="ko-KR" altLang="en-US" sz="1088" kern="1200" spc="-136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164144" lvl="1" indent="-164144" algn="l" defTabSz="849519" rtl="0" eaLnBrk="1" latinLnBrk="1" hangingPunct="1">
              <a:spcBef>
                <a:spcPts val="0"/>
              </a:spcBef>
              <a:spcAft>
                <a:spcPts val="544"/>
              </a:spcAft>
              <a:buFont typeface="Wingdings" pitchFamily="2" charset="2"/>
              <a:buChar char="§"/>
            </a:pPr>
            <a:r>
              <a:rPr lang="ko-KR" altLang="en-US" dirty="0"/>
              <a:t>서브타이틀 또는 내용입력</a:t>
            </a:r>
          </a:p>
        </p:txBody>
      </p:sp>
    </p:spTree>
    <p:extLst>
      <p:ext uri="{BB962C8B-B14F-4D97-AF65-F5344CB8AC3E}">
        <p14:creationId xmlns:p14="http://schemas.microsoft.com/office/powerpoint/2010/main" val="213408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5940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073" y="628305"/>
            <a:ext cx="841981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0" name="그룹 1"/>
          <p:cNvGrpSpPr/>
          <p:nvPr userDrawn="1"/>
        </p:nvGrpSpPr>
        <p:grpSpPr>
          <a:xfrm>
            <a:off x="335360" y="516428"/>
            <a:ext cx="88630" cy="428679"/>
            <a:chOff x="331883" y="177636"/>
            <a:chExt cx="72000" cy="428679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331883" y="177636"/>
              <a:ext cx="0" cy="4254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 descr="37.png"/>
            <p:cNvPicPr>
              <a:picLocks/>
            </p:cNvPicPr>
            <p:nvPr userDrawn="1"/>
          </p:nvPicPr>
          <p:blipFill>
            <a:blip r:embed="rId2" cstate="print">
              <a:lum bright="-63000" contrast="-100000"/>
            </a:blip>
            <a:srcRect l="5395" t="1279" r="7092" b="2832"/>
            <a:stretch>
              <a:fillRect/>
            </a:stretch>
          </p:blipFill>
          <p:spPr>
            <a:xfrm>
              <a:off x="331883" y="354315"/>
              <a:ext cx="72000" cy="252000"/>
            </a:xfrm>
            <a:prstGeom prst="rect">
              <a:avLst/>
            </a:prstGeom>
          </p:spPr>
        </p:pic>
      </p:grpSp>
      <p:cxnSp>
        <p:nvCxnSpPr>
          <p:cNvPr id="8" name="직선 연결선 1"/>
          <p:cNvCxnSpPr/>
          <p:nvPr userDrawn="1"/>
        </p:nvCxnSpPr>
        <p:spPr>
          <a:xfrm>
            <a:off x="423984" y="6525344"/>
            <a:ext cx="1134403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27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775803" y="2274046"/>
            <a:ext cx="10638443" cy="115195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3000" b="1" spc="-8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en-US" altLang="ko-KR" dirty="0"/>
              <a:t>30pt B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775803" y="3546640"/>
            <a:ext cx="10638443" cy="629233"/>
          </a:xfrm>
          <a:prstGeom prst="rect">
            <a:avLst/>
          </a:prstGeom>
        </p:spPr>
        <p:txBody>
          <a:bodyPr lIns="0" tIns="0" rIns="0" bIns="0"/>
          <a:lstStyle>
            <a:lvl1pPr marL="449263" indent="-268288">
              <a:buFont typeface="+mj-lt"/>
              <a:buAutoNum type="arabicPeriod"/>
              <a:defRPr sz="1800" b="0" spc="-8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en-US" altLang="ko-KR" dirty="0"/>
              <a:t>18pt</a:t>
            </a:r>
          </a:p>
        </p:txBody>
      </p:sp>
    </p:spTree>
    <p:extLst>
      <p:ext uri="{BB962C8B-B14F-4D97-AF65-F5344CB8AC3E}">
        <p14:creationId xmlns:p14="http://schemas.microsoft.com/office/powerpoint/2010/main" val="4108414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26751" y="1145719"/>
            <a:ext cx="10990192" cy="253467"/>
          </a:xfrm>
          <a:prstGeom prst="rect">
            <a:avLst/>
          </a:prstGeom>
        </p:spPr>
        <p:txBody>
          <a:bodyPr lIns="0" tIns="0" rIns="0" bIns="0" anchor="t" anchorCtr="0"/>
          <a:lstStyle>
            <a:lvl1pPr marL="179388" indent="-179388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  <a:defRPr sz="1600" b="1" spc="-100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en-US" altLang="ko-KR" dirty="0"/>
              <a:t>1.1.1.1 </a:t>
            </a:r>
            <a:r>
              <a:rPr lang="ko-KR" altLang="en-US" dirty="0"/>
              <a:t>세부제목은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16pt Bold</a:t>
            </a:r>
            <a:r>
              <a:rPr lang="ko-KR" altLang="en-US" dirty="0"/>
              <a:t>를 사용합니다</a:t>
            </a:r>
            <a:endParaRPr lang="en-US" altLang="ko-KR" dirty="0"/>
          </a:p>
        </p:txBody>
      </p:sp>
      <p:sp>
        <p:nvSpPr>
          <p:cNvPr id="21" name="텍스트 개체 틀 6"/>
          <p:cNvSpPr>
            <a:spLocks noGrp="1"/>
          </p:cNvSpPr>
          <p:nvPr userDrawn="1">
            <p:ph type="body" sz="quarter" idx="15"/>
          </p:nvPr>
        </p:nvSpPr>
        <p:spPr>
          <a:xfrm>
            <a:off x="526751" y="1597299"/>
            <a:ext cx="10990192" cy="3952677"/>
          </a:xfrm>
          <a:prstGeom prst="rect">
            <a:avLst/>
          </a:prstGeom>
        </p:spPr>
        <p:txBody>
          <a:bodyPr lIns="0" tIns="0" rIns="0" bIns="0"/>
          <a:lstStyle>
            <a:lvl1pPr marL="314325" indent="-134938">
              <a:buFont typeface="Arial" pitchFamily="34" charset="0"/>
              <a:buChar char="•"/>
              <a:defRPr sz="1200" b="0" spc="-100" baseline="0">
                <a:latin typeface="맑은 고딕" pitchFamily="50" charset="-127"/>
                <a:ea typeface="맑은 고딕" pitchFamily="50" charset="-127"/>
              </a:defRPr>
            </a:lvl1pPr>
            <a:lvl2pPr marL="447675" indent="-125413">
              <a:defRPr sz="1200" spc="-100" baseline="0">
                <a:latin typeface="맑은 고딕" pitchFamily="50" charset="-127"/>
                <a:ea typeface="맑은 고딕" pitchFamily="50" charset="-127"/>
              </a:defRPr>
            </a:lvl2pPr>
            <a:lvl3pPr>
              <a:defRPr spc="-100" baseline="0"/>
            </a:lvl3pPr>
            <a:lvl4pPr>
              <a:defRPr spc="-100" baseline="0"/>
            </a:lvl4pPr>
            <a:lvl5pPr>
              <a:defRPr spc="-1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  <a:endParaRPr lang="en-US" altLang="ko-KR"/>
          </a:p>
          <a:p>
            <a:pPr lvl="1"/>
            <a:r>
              <a:rPr lang="ko-KR" altLang="en-US"/>
              <a:t>둘째수준</a:t>
            </a:r>
            <a:endParaRPr lang="en-US" altLang="ko-KR"/>
          </a:p>
          <a:p>
            <a:pPr lvl="0"/>
            <a:endParaRPr lang="ko-KR" altLang="en-US"/>
          </a:p>
        </p:txBody>
      </p:sp>
      <p:grpSp>
        <p:nvGrpSpPr>
          <p:cNvPr id="23" name="그룹 1"/>
          <p:cNvGrpSpPr/>
          <p:nvPr userDrawn="1"/>
        </p:nvGrpSpPr>
        <p:grpSpPr>
          <a:xfrm>
            <a:off x="335360" y="516428"/>
            <a:ext cx="88630" cy="428679"/>
            <a:chOff x="331883" y="177636"/>
            <a:chExt cx="72000" cy="428679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31883" y="177636"/>
              <a:ext cx="0" cy="4254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그림 26" descr="37.png"/>
            <p:cNvPicPr>
              <a:picLocks/>
            </p:cNvPicPr>
            <p:nvPr userDrawn="1"/>
          </p:nvPicPr>
          <p:blipFill>
            <a:blip r:embed="rId2" cstate="print">
              <a:lum bright="-63000" contrast="-100000"/>
            </a:blip>
            <a:srcRect l="5395" t="1279" r="7092" b="2832"/>
            <a:stretch>
              <a:fillRect/>
            </a:stretch>
          </p:blipFill>
          <p:spPr>
            <a:xfrm>
              <a:off x="331883" y="354315"/>
              <a:ext cx="72000" cy="252000"/>
            </a:xfrm>
            <a:prstGeom prst="rect">
              <a:avLst/>
            </a:prstGeom>
          </p:spPr>
        </p:pic>
      </p:grpSp>
      <p:sp>
        <p:nvSpPr>
          <p:cNvPr id="29" name="제목 1"/>
          <p:cNvSpPr>
            <a:spLocks noGrp="1"/>
          </p:cNvSpPr>
          <p:nvPr>
            <p:ph type="title"/>
          </p:nvPr>
        </p:nvSpPr>
        <p:spPr>
          <a:xfrm>
            <a:off x="525073" y="628305"/>
            <a:ext cx="841981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58189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599CBF1-FF2C-BFC8-FE15-047EA641274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20496964"/>
              </p:ext>
            </p:extLst>
          </p:nvPr>
        </p:nvGraphicFramePr>
        <p:xfrm>
          <a:off x="299888" y="295697"/>
          <a:ext cx="11592224" cy="760520"/>
        </p:xfrm>
        <a:graphic>
          <a:graphicData uri="http://schemas.openxmlformats.org/drawingml/2006/table">
            <a:tbl>
              <a:tblPr/>
              <a:tblGrid>
                <a:gridCol w="205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4520">
                <a:tc rowSpan="3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　</a:t>
                      </a:r>
                    </a:p>
                    <a:p>
                      <a:pPr algn="l">
                        <a:defRPr/>
                      </a:pPr>
                      <a:r>
                        <a:rPr lang="ko-KR" altLang="en-US" sz="8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　</a:t>
                      </a:r>
                    </a:p>
                    <a:p>
                      <a:pPr algn="l">
                        <a:defRPr/>
                      </a:pPr>
                      <a:r>
                        <a:rPr lang="ko-KR" altLang="en-US" sz="8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　</a:t>
                      </a:r>
                    </a:p>
                  </a:txBody>
                  <a:tcPr marL="49846" marR="498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사용자인터페이스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프로젝트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 spc="0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기업은행 업무지원시스템 재구축 </a:t>
                      </a:r>
                      <a:endParaRPr lang="ko-KR" altLang="en-US" sz="900" b="0" i="0" u="none" strike="noStrike" spc="0" dirty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서브시스템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비상계획안전기획</a:t>
                      </a:r>
                      <a:endParaRPr lang="ko-KR" altLang="en-US" sz="90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단계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설계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문서번호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함초롬돋움"/>
                        </a:rPr>
                        <a:t>IBK_BBB_A0</a:t>
                      </a:r>
                      <a:r>
                        <a:rPr lang="en-US" altLang="ko-KR" sz="9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함초롬돋움"/>
                        </a:rPr>
                        <a:t>0</a:t>
                      </a:r>
                      <a:r>
                        <a:rPr lang="en-US" altLang="ko-KR" sz="90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함초롬돋움"/>
                        </a:rPr>
                        <a:t>1_01</a:t>
                      </a: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등록일자</a:t>
                      </a:r>
                      <a:endParaRPr lang="en-US" altLang="ko-KR" sz="900" b="0" i="0" u="none" strike="noStrike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3303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2025-01-20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3303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버전 </a:t>
                      </a:r>
                      <a:endParaRPr lang="en-US" altLang="ko-KR" sz="900" b="0" i="0" u="none" strike="noStrike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3303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V0.1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EEA52C9-05DF-25EB-D8EA-51D35B66E17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0000" y="6505575"/>
            <a:ext cx="1159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E1D34C8-C73D-77BD-D49C-FB6F7C8D8E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634" y="6537787"/>
            <a:ext cx="810002" cy="270000"/>
          </a:xfrm>
          <a:prstGeom prst="rect">
            <a:avLst/>
          </a:prstGeom>
        </p:spPr>
      </p:pic>
      <p:pic>
        <p:nvPicPr>
          <p:cNvPr id="7" name="그림 6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392DF30C-DD73-EC96-10D4-7774936579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8" t="29892" r="18728" b="29595"/>
          <a:stretch/>
        </p:blipFill>
        <p:spPr>
          <a:xfrm>
            <a:off x="664442" y="523874"/>
            <a:ext cx="1304964" cy="288000"/>
          </a:xfrm>
          <a:prstGeom prst="rect">
            <a:avLst/>
          </a:prstGeom>
        </p:spPr>
      </p:pic>
      <p:sp>
        <p:nvSpPr>
          <p:cNvPr id="16" name="Rectangle 61">
            <a:extLst>
              <a:ext uri="{FF2B5EF4-FFF2-40B4-BE49-F238E27FC236}">
                <a16:creationId xmlns:a16="http://schemas.microsoft.com/office/drawing/2014/main" id="{F27E2660-B4FA-D862-72BD-6C2424C07C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75796" y="6561561"/>
            <a:ext cx="6270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701" tIns="42350" rIns="84701" bIns="42350" anchor="ctr"/>
          <a:lstStyle/>
          <a:p>
            <a:pPr algn="r" defTabSz="847725">
              <a:defRPr/>
            </a:pPr>
            <a:fld id="{703E1351-64D3-4C11-A904-9B655D99D93A}" type="slidenum">
              <a:rPr lang="en-US" altLang="ko-KR" sz="900" b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pPr algn="r" defTabSz="847725">
                <a:defRPr/>
              </a:pPr>
              <a:t>‹#›</a:t>
            </a:fld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642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E86E0-B192-43BC-A074-6BC587751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61734E-001B-4317-8D79-1BAAB9A75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BCA07-B1F0-48E0-B20B-060E7AF9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5EFA-B455-4C0E-AA07-08E4411EA226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B366B-EFD2-4D65-9ADE-467F3B97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FBC03-DF75-4799-9E07-FBE6D46B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9EAD-DCBB-4C11-A3F3-BAA448CE5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193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0DE71-CF3D-4B83-8B45-D04652D8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F87B8-3994-483F-9C2F-3C7B04F8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F77E5-0472-44E2-B18D-4246D43D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5EFA-B455-4C0E-AA07-08E4411EA226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64222-F25C-4DE8-80F2-C9FF96BA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E2E1A-EC4F-48CE-8580-335E1DB0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9EAD-DCBB-4C11-A3F3-BAA448CE5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3881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F4D57-DB24-424D-9D10-D8AF94B2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D6993-EF50-4FD9-A72B-47E83E5B4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A5609-07A9-45A8-900A-657E4673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5EFA-B455-4C0E-AA07-08E4411EA226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E2713-2DA5-4960-BD3A-0556A892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45A45-6495-438C-AD6B-2930C6B0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9EAD-DCBB-4C11-A3F3-BAA448CE5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960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D9A01-EAAE-4D0B-A0B5-A4CFF2DD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70B77-11DD-4AC8-805B-282D4AA27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EB76B5-820C-4CA0-8F64-FEF2498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BF066-EB5F-4A32-8B02-06531E93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5EFA-B455-4C0E-AA07-08E4411EA226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28D613-CFB7-4BF1-B57E-86946FC3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99F7C-B182-4C6E-B6AF-72A44A1E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9EAD-DCBB-4C11-A3F3-BAA448CE5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5687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F3130-2D4C-4963-BFDA-EA72C9E0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94ECA-A7CF-428B-AC52-E6AC5957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79F575-B0B6-486F-8B05-D7AD447EF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5F1BB1-DB46-483B-B0DF-7DD13630B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E10BCC-5F56-4BCF-9523-387B01CB3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5F53BC-CA0B-423B-998C-C0505F53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5EFA-B455-4C0E-AA07-08E4411EA226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F6A9CF-7A76-44C2-BC2C-88D2D4D3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52EAFD-130E-4980-9AB3-86D41F2D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9EAD-DCBB-4C11-A3F3-BAA448CE5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748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57B48-C0F3-4058-8C4F-09F2DD0C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C886F6-DC2B-4505-93E5-3C0D8C4E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5EFA-B455-4C0E-AA07-08E4411EA226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7C4D43-5ED5-43E5-942D-A7A00316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DEC233-3616-453D-86A6-AAC3EC48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9EAD-DCBB-4C11-A3F3-BAA448CE5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6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7024CE1-8F47-4345-A6FE-2699D63EB25D}"/>
              </a:ext>
            </a:extLst>
          </p:cNvPr>
          <p:cNvGrpSpPr/>
          <p:nvPr userDrawn="1"/>
        </p:nvGrpSpPr>
        <p:grpSpPr>
          <a:xfrm>
            <a:off x="8792758" y="631066"/>
            <a:ext cx="252000" cy="252000"/>
            <a:chOff x="8489707" y="631066"/>
            <a:chExt cx="252000" cy="2520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38ED3BE-7F8A-B030-5486-4453604E7630}"/>
                </a:ext>
              </a:extLst>
            </p:cNvPr>
            <p:cNvSpPr/>
            <p:nvPr/>
          </p:nvSpPr>
          <p:spPr>
            <a:xfrm>
              <a:off x="8489707" y="63106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0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C2BB40B-58A2-FE82-482D-8B622F393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580" y="648672"/>
              <a:ext cx="234000" cy="23400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A813DBE-2356-9A50-D0CE-C2115A0BF8A8}"/>
              </a:ext>
            </a:extLst>
          </p:cNvPr>
          <p:cNvGrpSpPr/>
          <p:nvPr userDrawn="1"/>
        </p:nvGrpSpPr>
        <p:grpSpPr>
          <a:xfrm>
            <a:off x="9109215" y="631066"/>
            <a:ext cx="252000" cy="252000"/>
            <a:chOff x="8156212" y="746086"/>
            <a:chExt cx="252000" cy="2520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AF43D9E-169D-CEE8-6644-8A917F3F45B5}"/>
                </a:ext>
              </a:extLst>
            </p:cNvPr>
            <p:cNvSpPr/>
            <p:nvPr/>
          </p:nvSpPr>
          <p:spPr>
            <a:xfrm>
              <a:off x="8156212" y="74608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1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7" name="그림 6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075C6212-478B-5394-E724-D9EACD09A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1186" y="803686"/>
              <a:ext cx="133200" cy="13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26248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1F507-A025-4ED3-B994-B38C8E47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5EFA-B455-4C0E-AA07-08E4411EA226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34E8AB-2927-4175-B7D6-F63F5064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00A140-9E0E-40A6-842D-0B91AB74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9EAD-DCBB-4C11-A3F3-BAA448CE5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41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177AC-240A-4FD3-BD69-68CE60EB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623EB-9EDA-4F41-BEAD-063A7B5E3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142DE9-E5B5-4E1B-B48A-4805D41FA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C51DB-9B51-490C-9AF0-54A5FDB2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5EFA-B455-4C0E-AA07-08E4411EA226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FED840-5181-4AB3-8BB5-D8F9B10A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6766D2-8B1A-420D-B68D-56342F3B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9EAD-DCBB-4C11-A3F3-BAA448CE5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2237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7B0D5-93F7-4F13-A31A-EC684E83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27B65F-3796-492B-9A0E-417F33316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2840C7-83BC-41FA-A531-DB8202318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1C3FD5-8727-421B-B90C-D4DD8110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5EFA-B455-4C0E-AA07-08E4411EA226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12D90-C641-4C3C-B8C5-EEA56049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504C2B-9F99-41E0-A00E-00187FB8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9EAD-DCBB-4C11-A3F3-BAA448CE5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485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6BEBF-C7D9-4C30-8563-2C718F57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2109F6-73D1-4E0B-825C-4FA250763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043AD-24F8-403A-A7E6-AB3D49CF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5EFA-B455-4C0E-AA07-08E4411EA226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08D1C-C283-4A1F-9F97-F5D5C023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9B1E8-8AA0-4B09-B264-9CA69A31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9EAD-DCBB-4C11-A3F3-BAA448CE5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2102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33FC2-960D-4CC7-BCED-7AAE5AEC0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CA7276-0716-4E9B-BF06-22AB7DE70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EEE9B1-2872-40A8-BA89-09B226A5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5EFA-B455-4C0E-AA07-08E4411EA226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A1347-D11C-463F-9399-512853EB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D15FA-40D4-48D4-A883-FCEEFECC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9EAD-DCBB-4C11-A3F3-BAA448CE5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4086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4203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599CBF1-FF2C-BFC8-FE15-047EA641274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72292406"/>
              </p:ext>
            </p:extLst>
          </p:nvPr>
        </p:nvGraphicFramePr>
        <p:xfrm>
          <a:off x="299888" y="295697"/>
          <a:ext cx="11592224" cy="760520"/>
        </p:xfrm>
        <a:graphic>
          <a:graphicData uri="http://schemas.openxmlformats.org/drawingml/2006/table">
            <a:tbl>
              <a:tblPr/>
              <a:tblGrid>
                <a:gridCol w="205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4520">
                <a:tc rowSpan="3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　</a:t>
                      </a:r>
                    </a:p>
                    <a:p>
                      <a:pPr algn="l">
                        <a:defRPr/>
                      </a:pPr>
                      <a:r>
                        <a:rPr lang="ko-KR" altLang="en-US" sz="8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　</a:t>
                      </a:r>
                    </a:p>
                    <a:p>
                      <a:pPr algn="l">
                        <a:defRPr/>
                      </a:pPr>
                      <a:r>
                        <a:rPr lang="ko-KR" altLang="en-US" sz="8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　</a:t>
                      </a:r>
                    </a:p>
                  </a:txBody>
                  <a:tcPr marL="49846" marR="498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사용자인터페이스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프로젝트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 spc="0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기업은행 업무지원시스템 재구축 </a:t>
                      </a:r>
                      <a:endParaRPr lang="ko-KR" altLang="en-US" sz="900" b="0" i="0" u="none" strike="noStrike" spc="0" dirty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서브시스템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영업지원</a:t>
                      </a:r>
                      <a:endParaRPr lang="ko-KR" altLang="en-US" sz="90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단계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설계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문서번호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함초롬돋움"/>
                        </a:rPr>
                        <a:t>IBK_BBB_A0</a:t>
                      </a:r>
                      <a:r>
                        <a:rPr lang="en-US" altLang="ko-KR" sz="9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함초롬돋움"/>
                        </a:rPr>
                        <a:t>0</a:t>
                      </a:r>
                      <a:r>
                        <a:rPr lang="en-US" altLang="ko-KR" sz="90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함초롬돋움"/>
                        </a:rPr>
                        <a:t>1_01</a:t>
                      </a: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등록일자</a:t>
                      </a:r>
                      <a:endParaRPr lang="en-US" altLang="ko-KR" sz="900" b="0" i="0" u="none" strike="noStrike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3303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2025-01-20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3303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버전 </a:t>
                      </a:r>
                      <a:endParaRPr lang="en-US" altLang="ko-KR" sz="900" b="0" i="0" u="none" strike="noStrike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3303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V0.1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EEA52C9-05DF-25EB-D8EA-51D35B66E17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0000" y="6505575"/>
            <a:ext cx="1159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E1D34C8-C73D-77BD-D49C-FB6F7C8D8E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634" y="6537787"/>
            <a:ext cx="810002" cy="270000"/>
          </a:xfrm>
          <a:prstGeom prst="rect">
            <a:avLst/>
          </a:prstGeom>
        </p:spPr>
      </p:pic>
      <p:pic>
        <p:nvPicPr>
          <p:cNvPr id="7" name="그림 6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392DF30C-DD73-EC96-10D4-7774936579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8" t="29892" r="18728" b="29595"/>
          <a:stretch/>
        </p:blipFill>
        <p:spPr>
          <a:xfrm>
            <a:off x="664442" y="523874"/>
            <a:ext cx="1304964" cy="288000"/>
          </a:xfrm>
          <a:prstGeom prst="rect">
            <a:avLst/>
          </a:prstGeom>
        </p:spPr>
      </p:pic>
      <p:sp>
        <p:nvSpPr>
          <p:cNvPr id="16" name="Rectangle 61">
            <a:extLst>
              <a:ext uri="{FF2B5EF4-FFF2-40B4-BE49-F238E27FC236}">
                <a16:creationId xmlns:a16="http://schemas.microsoft.com/office/drawing/2014/main" id="{F27E2660-B4FA-D862-72BD-6C2424C07C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75796" y="6561561"/>
            <a:ext cx="6270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701" tIns="42350" rIns="84701" bIns="42350" anchor="ctr"/>
          <a:lstStyle/>
          <a:p>
            <a:pPr algn="r" defTabSz="847725">
              <a:defRPr/>
            </a:pPr>
            <a:fld id="{703E1351-64D3-4C11-A904-9B655D99D93A}" type="slidenum">
              <a:rPr lang="en-US" altLang="ko-KR" sz="900" b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pPr algn="r" defTabSz="847725">
                <a:defRPr/>
              </a:pPr>
              <a:t>‹#›</a:t>
            </a:fld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970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0312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22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67A739E-5A9E-0188-024B-90C2E67FAFC1}"/>
              </a:ext>
            </a:extLst>
          </p:cNvPr>
          <p:cNvGrpSpPr/>
          <p:nvPr userDrawn="1"/>
        </p:nvGrpSpPr>
        <p:grpSpPr>
          <a:xfrm>
            <a:off x="9120480" y="631066"/>
            <a:ext cx="252000" cy="252000"/>
            <a:chOff x="8654153" y="746086"/>
            <a:chExt cx="252000" cy="2520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05B20ED-2571-06F0-53B0-4C6528484FDD}"/>
                </a:ext>
              </a:extLst>
            </p:cNvPr>
            <p:cNvSpPr/>
            <p:nvPr/>
          </p:nvSpPr>
          <p:spPr>
            <a:xfrm>
              <a:off x="8654153" y="74608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0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7" name="그림 6" descr="원, 블랙, 디자인, 패턴이(가) 표시된 사진&#10;&#10;자동 생성된 설명">
              <a:extLst>
                <a:ext uri="{FF2B5EF4-FFF2-40B4-BE49-F238E27FC236}">
                  <a16:creationId xmlns:a16="http://schemas.microsoft.com/office/drawing/2014/main" id="{B5A7BF72-4AB6-F326-6146-90660F423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902" y="803686"/>
              <a:ext cx="145350" cy="136800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26D8CE9-C17E-5A54-8C07-0B018BBE1D0E}"/>
              </a:ext>
            </a:extLst>
          </p:cNvPr>
          <p:cNvGrpSpPr/>
          <p:nvPr userDrawn="1"/>
        </p:nvGrpSpPr>
        <p:grpSpPr>
          <a:xfrm>
            <a:off x="8801439" y="631066"/>
            <a:ext cx="252000" cy="252000"/>
            <a:chOff x="8489707" y="631066"/>
            <a:chExt cx="252000" cy="2520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50BB713-4767-B8D0-A8C9-F136054B72B8}"/>
                </a:ext>
              </a:extLst>
            </p:cNvPr>
            <p:cNvSpPr/>
            <p:nvPr/>
          </p:nvSpPr>
          <p:spPr>
            <a:xfrm>
              <a:off x="8489707" y="63106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0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4930348-9F65-2C04-2DFC-59417E9E0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580" y="648672"/>
              <a:ext cx="234000" cy="23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18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이전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6418F7-B4B8-F288-0086-78C6B638CF1B}"/>
              </a:ext>
            </a:extLst>
          </p:cNvPr>
          <p:cNvSpPr/>
          <p:nvPr userDrawn="1"/>
        </p:nvSpPr>
        <p:spPr>
          <a:xfrm>
            <a:off x="157144" y="510766"/>
            <a:ext cx="95400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이전페이지 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07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7928B0-D6CF-AE25-7D42-5D03EC3D17CB}"/>
              </a:ext>
            </a:extLst>
          </p:cNvPr>
          <p:cNvSpPr/>
          <p:nvPr userDrawn="1"/>
        </p:nvSpPr>
        <p:spPr>
          <a:xfrm>
            <a:off x="157144" y="6394731"/>
            <a:ext cx="95400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다음페이지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98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1376624-27A7-2EE5-8550-B77D1EC55159}"/>
              </a:ext>
            </a:extLst>
          </p:cNvPr>
          <p:cNvGrpSpPr/>
          <p:nvPr userDrawn="1"/>
        </p:nvGrpSpPr>
        <p:grpSpPr>
          <a:xfrm>
            <a:off x="8478433" y="631066"/>
            <a:ext cx="886630" cy="252000"/>
            <a:chOff x="8161565" y="631066"/>
            <a:chExt cx="886630" cy="252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ECFF687-B5A6-D686-1BB0-F1357D56E8C2}"/>
                </a:ext>
              </a:extLst>
            </p:cNvPr>
            <p:cNvGrpSpPr/>
            <p:nvPr/>
          </p:nvGrpSpPr>
          <p:grpSpPr>
            <a:xfrm>
              <a:off x="8796195" y="631066"/>
              <a:ext cx="252000" cy="252000"/>
              <a:chOff x="8654153" y="746086"/>
              <a:chExt cx="252000" cy="252000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F84E3463-8B1E-38B7-9ABD-2CA46102B712}"/>
                  </a:ext>
                </a:extLst>
              </p:cNvPr>
              <p:cNvSpPr/>
              <p:nvPr/>
            </p:nvSpPr>
            <p:spPr>
              <a:xfrm>
                <a:off x="8654153" y="746086"/>
                <a:ext cx="252000" cy="252000"/>
              </a:xfrm>
              <a:prstGeom prst="roundRect">
                <a:avLst>
                  <a:gd name="adj" fmla="val 582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" rtlCol="0" anchor="ctr"/>
              <a:lstStyle/>
              <a:p>
                <a:pPr algn="ctr"/>
                <a:endParaRPr lang="ko-KR" altLang="en-US" sz="650" b="0" spc="-5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15" name="그림 14" descr="원, 블랙, 디자인, 패턴이(가) 표시된 사진&#10;&#10;자동 생성된 설명">
                <a:extLst>
                  <a:ext uri="{FF2B5EF4-FFF2-40B4-BE49-F238E27FC236}">
                    <a16:creationId xmlns:a16="http://schemas.microsoft.com/office/drawing/2014/main" id="{C5F2FFF2-99AA-7D6A-050D-BBD3EB73D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06902" y="803686"/>
                <a:ext cx="145350" cy="1368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6D17B5F-77F0-1058-0B42-84C65E1C0EDD}"/>
                </a:ext>
              </a:extLst>
            </p:cNvPr>
            <p:cNvGrpSpPr/>
            <p:nvPr/>
          </p:nvGrpSpPr>
          <p:grpSpPr>
            <a:xfrm>
              <a:off x="8161565" y="631066"/>
              <a:ext cx="252000" cy="252000"/>
              <a:chOff x="8489707" y="631066"/>
              <a:chExt cx="252000" cy="252000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71A3522A-7218-EFFF-AEED-3ED2FDF76FFA}"/>
                  </a:ext>
                </a:extLst>
              </p:cNvPr>
              <p:cNvSpPr/>
              <p:nvPr/>
            </p:nvSpPr>
            <p:spPr>
              <a:xfrm>
                <a:off x="8489707" y="631066"/>
                <a:ext cx="252000" cy="252000"/>
              </a:xfrm>
              <a:prstGeom prst="roundRect">
                <a:avLst>
                  <a:gd name="adj" fmla="val 582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" rtlCol="0" anchor="ctr"/>
              <a:lstStyle/>
              <a:p>
                <a:pPr algn="ctr"/>
                <a:endParaRPr lang="ko-KR" altLang="en-US" sz="650" b="0" spc="-5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60EABDC4-7644-508E-FFAD-D98C3F5AA5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2580" y="648672"/>
                <a:ext cx="234000" cy="234000"/>
              </a:xfrm>
              <a:prstGeom prst="rect">
                <a:avLst/>
              </a:prstGeom>
            </p:spPr>
          </p:pic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E896BB3-4C73-35CA-5D4E-2DCA12ECFDDE}"/>
                </a:ext>
              </a:extLst>
            </p:cNvPr>
            <p:cNvGrpSpPr/>
            <p:nvPr/>
          </p:nvGrpSpPr>
          <p:grpSpPr>
            <a:xfrm>
              <a:off x="8478022" y="631066"/>
              <a:ext cx="252000" cy="252000"/>
              <a:chOff x="8156212" y="746086"/>
              <a:chExt cx="252000" cy="25200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D810CEDD-F2C1-310A-1A3E-770D465EA1D7}"/>
                  </a:ext>
                </a:extLst>
              </p:cNvPr>
              <p:cNvSpPr/>
              <p:nvPr/>
            </p:nvSpPr>
            <p:spPr>
              <a:xfrm>
                <a:off x="8156212" y="746086"/>
                <a:ext cx="252000" cy="252000"/>
              </a:xfrm>
              <a:prstGeom prst="roundRect">
                <a:avLst>
                  <a:gd name="adj" fmla="val 582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" rtlCol="0" anchor="ctr"/>
              <a:lstStyle/>
              <a:p>
                <a:pPr algn="ctr"/>
                <a:endParaRPr lang="ko-KR" altLang="en-US" sz="650" b="1" spc="-5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9" name="그림 8" descr="스케치, 블랙, 화이트이(가) 표시된 사진&#10;&#10;자동 생성된 설명">
                <a:extLst>
                  <a:ext uri="{FF2B5EF4-FFF2-40B4-BE49-F238E27FC236}">
                    <a16:creationId xmlns:a16="http://schemas.microsoft.com/office/drawing/2014/main" id="{AB67046A-4DF5-14CF-4775-5BF13F72AD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1186" y="803686"/>
                <a:ext cx="133200" cy="133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299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2D787F-3915-3289-6A64-0CF859F49E26}"/>
              </a:ext>
            </a:extLst>
          </p:cNvPr>
          <p:cNvSpPr/>
          <p:nvPr userDrawn="1"/>
        </p:nvSpPr>
        <p:spPr>
          <a:xfrm>
            <a:off x="157144" y="6394731"/>
            <a:ext cx="95400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다음페이지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81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AFC6BE6-415D-863E-0545-2780137BD117}"/>
              </a:ext>
            </a:extLst>
          </p:cNvPr>
          <p:cNvGrpSpPr/>
          <p:nvPr userDrawn="1"/>
        </p:nvGrpSpPr>
        <p:grpSpPr>
          <a:xfrm>
            <a:off x="9120480" y="631066"/>
            <a:ext cx="252000" cy="252000"/>
            <a:chOff x="8654153" y="746086"/>
            <a:chExt cx="252000" cy="2520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80C7295-530F-CBE2-1948-F7CC1C837CA1}"/>
                </a:ext>
              </a:extLst>
            </p:cNvPr>
            <p:cNvSpPr/>
            <p:nvPr/>
          </p:nvSpPr>
          <p:spPr>
            <a:xfrm>
              <a:off x="8654153" y="74608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0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5" name="그림 4" descr="원, 블랙, 디자인, 패턴이(가) 표시된 사진&#10;&#10;자동 생성된 설명">
              <a:extLst>
                <a:ext uri="{FF2B5EF4-FFF2-40B4-BE49-F238E27FC236}">
                  <a16:creationId xmlns:a16="http://schemas.microsoft.com/office/drawing/2014/main" id="{2DA04D76-F010-FEF9-69AF-26D79C53A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902" y="803686"/>
              <a:ext cx="145350" cy="13680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7A15FAF-7119-75BF-3960-97AD12BD22DF}"/>
              </a:ext>
            </a:extLst>
          </p:cNvPr>
          <p:cNvGrpSpPr/>
          <p:nvPr userDrawn="1"/>
        </p:nvGrpSpPr>
        <p:grpSpPr>
          <a:xfrm>
            <a:off x="8801439" y="631066"/>
            <a:ext cx="252000" cy="252000"/>
            <a:chOff x="8489707" y="631066"/>
            <a:chExt cx="252000" cy="2520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83D9EA5-BAA0-3AA8-FC1F-E3A2AE60335C}"/>
                </a:ext>
              </a:extLst>
            </p:cNvPr>
            <p:cNvSpPr/>
            <p:nvPr/>
          </p:nvSpPr>
          <p:spPr>
            <a:xfrm>
              <a:off x="8489707" y="63106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0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9CA74B5-9CEA-AC17-7C05-553B80A27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580" y="648672"/>
              <a:ext cx="234000" cy="234000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B552EB-16D8-4915-8B15-C7CCB724CB7F}"/>
              </a:ext>
            </a:extLst>
          </p:cNvPr>
          <p:cNvSpPr/>
          <p:nvPr userDrawn="1"/>
        </p:nvSpPr>
        <p:spPr>
          <a:xfrm>
            <a:off x="157144" y="6394731"/>
            <a:ext cx="95400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다음페이지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15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181">
            <a:extLst>
              <a:ext uri="{FF2B5EF4-FFF2-40B4-BE49-F238E27FC236}">
                <a16:creationId xmlns:a16="http://schemas.microsoft.com/office/drawing/2014/main" id="{B0677BB0-F2CB-183D-02B4-8B726DAE081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20273826"/>
              </p:ext>
            </p:extLst>
          </p:nvPr>
        </p:nvGraphicFramePr>
        <p:xfrm>
          <a:off x="9696554" y="516965"/>
          <a:ext cx="2340000" cy="60408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ID</a:t>
                      </a: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속성</a:t>
                      </a:r>
                      <a:endParaRPr kumimoji="1" lang="en-US" altLang="ko-KR" sz="800" b="1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0650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화면경로</a:t>
                      </a: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화면설명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Description</a:t>
                      </a:r>
                      <a:endParaRPr kumimoji="1" lang="ko-KR" altLang="en-US" sz="800" b="1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8" marR="36008" marT="35943" marB="359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08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554286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2B948C03-CEAC-58DA-7036-15BB454F6A64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0194" y="157339"/>
            <a:ext cx="864002" cy="288000"/>
          </a:xfrm>
          <a:prstGeom prst="rect">
            <a:avLst/>
          </a:prstGeom>
        </p:spPr>
      </p:pic>
      <p:sp>
        <p:nvSpPr>
          <p:cNvPr id="14" name="Rectangle 61">
            <a:extLst>
              <a:ext uri="{FF2B5EF4-FFF2-40B4-BE49-F238E27FC236}">
                <a16:creationId xmlns:a16="http://schemas.microsoft.com/office/drawing/2014/main" id="{FD819DB4-27EB-F402-645E-8F88964744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75796" y="6561561"/>
            <a:ext cx="6270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701" tIns="42350" rIns="84701" bIns="42350" anchor="ctr"/>
          <a:lstStyle/>
          <a:p>
            <a:pPr algn="r" defTabSz="847725">
              <a:defRPr/>
            </a:pPr>
            <a:fld id="{703E1351-64D3-4C11-A904-9B655D99D93A}" type="slidenum">
              <a:rPr lang="en-US" altLang="ko-KR" sz="900" b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pPr algn="r" defTabSz="847725">
                <a:defRPr/>
              </a:pPr>
              <a:t>‹#›</a:t>
            </a:fld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Rectangle 75">
            <a:extLst>
              <a:ext uri="{FF2B5EF4-FFF2-40B4-BE49-F238E27FC236}">
                <a16:creationId xmlns:a16="http://schemas.microsoft.com/office/drawing/2014/main" id="{4FAD0F98-F412-57E1-E77F-6E84011B4C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4720" y="508002"/>
            <a:ext cx="11882561" cy="6048375"/>
          </a:xfrm>
          <a:prstGeom prst="rect">
            <a:avLst/>
          </a:prstGeom>
          <a:noFill/>
          <a:ln w="1651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lIns="68820" tIns="34409" rIns="68820" bIns="34409" anchor="ctr"/>
          <a:lstStyle/>
          <a:p>
            <a:pPr algn="ctr" defTabSz="688777">
              <a:spcBef>
                <a:spcPct val="50000"/>
              </a:spcBef>
              <a:defRPr/>
            </a:pPr>
            <a:endParaRPr lang="ko-KR" altLang="ko-KR" sz="569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884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2" r:id="rId2"/>
    <p:sldLayoutId id="2147483736" r:id="rId3"/>
    <p:sldLayoutId id="2147483729" r:id="rId4"/>
    <p:sldLayoutId id="2147483721" r:id="rId5"/>
    <p:sldLayoutId id="2147483716" r:id="rId6"/>
    <p:sldLayoutId id="2147483731" r:id="rId7"/>
    <p:sldLayoutId id="2147483730" r:id="rId8"/>
    <p:sldLayoutId id="2147483734" r:id="rId9"/>
    <p:sldLayoutId id="2147483732" r:id="rId10"/>
    <p:sldLayoutId id="2147483735" r:id="rId11"/>
    <p:sldLayoutId id="2147483720" r:id="rId12"/>
    <p:sldLayoutId id="2147483726" r:id="rId13"/>
    <p:sldLayoutId id="2147483738" r:id="rId14"/>
    <p:sldLayoutId id="2147483739" r:id="rId15"/>
    <p:sldLayoutId id="2147483740" r:id="rId16"/>
    <p:sldLayoutId id="2147483741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61" r:id="rId23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C00D8E-5515-4FF5-9453-C53C0E235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6D6D8-0604-48CC-8367-A4734A08D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8EFB0-B119-4DD9-9FAA-DB6BECCB8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5EFA-B455-4C0E-AA07-08E4411EA226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8D97A-E991-4E7B-952D-8D492342F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30CE9-A0EC-4613-A36D-10276BE87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69EAD-DCBB-4C11-A3F3-BAA448CE5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4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5"/>
          <p:cNvSpPr>
            <a:spLocks noChangeArrowheads="1"/>
          </p:cNvSpPr>
          <p:nvPr userDrawn="1"/>
        </p:nvSpPr>
        <p:spPr bwMode="auto">
          <a:xfrm>
            <a:off x="154720" y="508002"/>
            <a:ext cx="11882561" cy="6048375"/>
          </a:xfrm>
          <a:prstGeom prst="rect">
            <a:avLst/>
          </a:prstGeom>
          <a:noFill/>
          <a:ln w="1651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lIns="68820" tIns="34409" rIns="68820" bIns="34409" anchor="ctr"/>
          <a:lstStyle/>
          <a:p>
            <a:pPr algn="ctr" defTabSz="688777">
              <a:spcBef>
                <a:spcPct val="50000"/>
              </a:spcBef>
              <a:defRPr/>
            </a:pPr>
            <a:endParaRPr lang="ko-KR" altLang="ko-KR" sz="569" b="0">
              <a:latin typeface="+mn-ea"/>
              <a:ea typeface="+mn-ea"/>
            </a:endParaRPr>
          </a:p>
        </p:txBody>
      </p:sp>
      <p:sp>
        <p:nvSpPr>
          <p:cNvPr id="7" name="Rectangle 61">
            <a:extLst>
              <a:ext uri="{FF2B5EF4-FFF2-40B4-BE49-F238E27FC236}">
                <a16:creationId xmlns:a16="http://schemas.microsoft.com/office/drawing/2014/main" id="{C8F679DC-9A90-9083-A413-F073F310FC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75796" y="6561561"/>
            <a:ext cx="6270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701" tIns="42350" rIns="84701" bIns="42350" anchor="ctr"/>
          <a:lstStyle/>
          <a:p>
            <a:pPr algn="r" defTabSz="847725">
              <a:defRPr/>
            </a:pPr>
            <a:fld id="{703E1351-64D3-4C11-A904-9B655D99D93A}" type="slidenum">
              <a:rPr lang="en-US" altLang="ko-KR" sz="900" b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pPr algn="r" defTabSz="847725">
                <a:defRPr/>
              </a:pPr>
              <a:t>‹#›</a:t>
            </a:fld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E5B757E-F432-C687-3E11-89ECFDBC59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0194" y="157339"/>
            <a:ext cx="864002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9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05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20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82FEC-F678-1B32-DA7F-6E4C1283E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9521EE67-D8E3-1627-D071-B4534587D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321572"/>
              </p:ext>
            </p:extLst>
          </p:nvPr>
        </p:nvGraphicFramePr>
        <p:xfrm>
          <a:off x="9697291" y="1596733"/>
          <a:ext cx="2340000" cy="58176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3C357B5D-92F2-FA69-230B-E62A5A4F4C26}"/>
              </a:ext>
            </a:extLst>
          </p:cNvPr>
          <p:cNvGrpSpPr/>
          <p:nvPr/>
        </p:nvGrpSpPr>
        <p:grpSpPr>
          <a:xfrm>
            <a:off x="284035" y="1356487"/>
            <a:ext cx="7020000" cy="288000"/>
            <a:chOff x="533592" y="1267484"/>
            <a:chExt cx="8748857" cy="538307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8A2D8A0-DF20-4CAC-F42E-387622DB0B91}"/>
                </a:ext>
              </a:extLst>
            </p:cNvPr>
            <p:cNvSpPr/>
            <p:nvPr/>
          </p:nvSpPr>
          <p:spPr>
            <a:xfrm>
              <a:off x="1626118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수표어음류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9FF9ED2-6DB2-C42E-CB65-5CA1D43497BC}"/>
                </a:ext>
              </a:extLst>
            </p:cNvPr>
            <p:cNvSpPr/>
            <p:nvPr/>
          </p:nvSpPr>
          <p:spPr>
            <a:xfrm>
              <a:off x="2718644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중금채류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6F337BA-1A76-8FCD-FA43-6830E365CB1A}"/>
                </a:ext>
              </a:extLst>
            </p:cNvPr>
            <p:cNvSpPr/>
            <p:nvPr/>
          </p:nvSpPr>
          <p:spPr>
            <a:xfrm>
              <a:off x="3811170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통장류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24909AD3-3C57-F9F9-3F34-92802245568A}"/>
                </a:ext>
              </a:extLst>
            </p:cNvPr>
            <p:cNvSpPr/>
            <p:nvPr/>
          </p:nvSpPr>
          <p:spPr>
            <a:xfrm>
              <a:off x="4903696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카드류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F324B3AD-5EA4-1839-8FC7-D796A7A63625}"/>
                </a:ext>
              </a:extLst>
            </p:cNvPr>
            <p:cNvSpPr/>
            <p:nvPr/>
          </p:nvSpPr>
          <p:spPr>
            <a:xfrm>
              <a:off x="5996222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외회수표류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3E9A01F-F52A-AEFB-DA48-AC0B7A449048}"/>
                </a:ext>
              </a:extLst>
            </p:cNvPr>
            <p:cNvSpPr/>
            <p:nvPr/>
          </p:nvSpPr>
          <p:spPr>
            <a:xfrm>
              <a:off x="533592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b="1" kern="0" dirty="0">
                  <a:latin typeface="+mn-ea"/>
                </a:rPr>
                <a:t>전체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6DD6C7D-8F60-A439-5A86-D1A2A0D76724}"/>
                </a:ext>
              </a:extLst>
            </p:cNvPr>
            <p:cNvSpPr/>
            <p:nvPr/>
          </p:nvSpPr>
          <p:spPr>
            <a:xfrm>
              <a:off x="7090217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증서류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B850553-857D-43D8-D827-237FACEFE8ED}"/>
                </a:ext>
              </a:extLst>
            </p:cNvPr>
            <p:cNvSpPr/>
            <p:nvPr/>
          </p:nvSpPr>
          <p:spPr>
            <a:xfrm>
              <a:off x="8184449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상품권류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2E5F1B9-7ED6-99B1-1FE7-BED2B3A02D4A}"/>
              </a:ext>
            </a:extLst>
          </p:cNvPr>
          <p:cNvSpPr>
            <a:spLocks/>
          </p:cNvSpPr>
          <p:nvPr/>
        </p:nvSpPr>
        <p:spPr bwMode="auto">
          <a:xfrm>
            <a:off x="7412035" y="1356485"/>
            <a:ext cx="2160000" cy="2700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E5052CD-8EAE-A303-562C-B758D291FE9E}"/>
              </a:ext>
            </a:extLst>
          </p:cNvPr>
          <p:cNvSpPr/>
          <p:nvPr/>
        </p:nvSpPr>
        <p:spPr>
          <a:xfrm>
            <a:off x="7412035" y="872776"/>
            <a:ext cx="2160000" cy="3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8A655D7-CA75-DB6F-E70F-82ECF95EDD5D}"/>
              </a:ext>
            </a:extLst>
          </p:cNvPr>
          <p:cNvGrpSpPr/>
          <p:nvPr/>
        </p:nvGrpSpPr>
        <p:grpSpPr>
          <a:xfrm>
            <a:off x="7487709" y="927896"/>
            <a:ext cx="1982381" cy="246221"/>
            <a:chOff x="7904406" y="1637269"/>
            <a:chExt cx="1982381" cy="2462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D21F4D-7DE7-0FA4-AA1C-689FE4B22A9B}"/>
                </a:ext>
              </a:extLst>
            </p:cNvPr>
            <p:cNvSpPr txBox="1"/>
            <p:nvPr/>
          </p:nvSpPr>
          <p:spPr>
            <a:xfrm>
              <a:off x="7904406" y="1637269"/>
              <a:ext cx="13692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on"/>
                </a:rPr>
                <a:t>1</a:t>
              </a:r>
              <a:r>
                <a:rPr lang="en-US" altLang="ko-KR" sz="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</a:t>
              </a:r>
              <a:r>
                <a:rPr lang="en-US" altLang="ko-KR" sz="80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on"/>
                </a:rPr>
                <a:t>22237 | </a:t>
              </a: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bon"/>
                </a:rPr>
                <a:t>입출금식통장</a:t>
              </a:r>
              <a:r>
                <a:rPr lang="ko-KR" altLang="en-US" sz="80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on"/>
                </a:rPr>
                <a:t> </a:t>
              </a:r>
              <a:r>
                <a:rPr lang="ko-KR" altLang="en-US" sz="80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AB3A66A-2803-3E71-E969-B0E26BCD080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 cstate="print">
              <a:alphaModFix amt="85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805787" y="1722022"/>
              <a:ext cx="54000" cy="108000"/>
            </a:xfrm>
            <a:prstGeom prst="rect">
              <a:avLst/>
            </a:prstGeom>
          </p:spPr>
        </p:pic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07956B80-7DC2-068C-20DF-9A3C80A58C48}"/>
                </a:ext>
              </a:extLst>
            </p:cNvPr>
            <p:cNvSpPr/>
            <p:nvPr/>
          </p:nvSpPr>
          <p:spPr bwMode="auto">
            <a:xfrm>
              <a:off x="9340269" y="1747238"/>
              <a:ext cx="93600" cy="64800"/>
            </a:xfrm>
            <a:prstGeom prst="triangle">
              <a:avLst/>
            </a:prstGeom>
            <a:solidFill>
              <a:srgbClr val="FF0000"/>
            </a:solidFill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/>
            </a:p>
          </p:txBody>
        </p:sp>
      </p:grp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89D944F-B3E6-C7A1-02A3-C4C11DB357D2}"/>
              </a:ext>
            </a:extLst>
          </p:cNvPr>
          <p:cNvSpPr>
            <a:spLocks/>
          </p:cNvSpPr>
          <p:nvPr/>
        </p:nvSpPr>
        <p:spPr bwMode="auto">
          <a:xfrm>
            <a:off x="284035" y="872886"/>
            <a:ext cx="7020000" cy="360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D306226-C251-1F84-4CA5-8A2143C90E8D}"/>
              </a:ext>
            </a:extLst>
          </p:cNvPr>
          <p:cNvGrpSpPr/>
          <p:nvPr/>
        </p:nvGrpSpPr>
        <p:grpSpPr>
          <a:xfrm>
            <a:off x="428658" y="953886"/>
            <a:ext cx="1176315" cy="198000"/>
            <a:chOff x="428658" y="953886"/>
            <a:chExt cx="1176315" cy="19800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F2E0396-942F-8131-3DE8-497D3BA0F53D}"/>
                </a:ext>
              </a:extLst>
            </p:cNvPr>
            <p:cNvSpPr txBox="1"/>
            <p:nvPr/>
          </p:nvSpPr>
          <p:spPr>
            <a:xfrm>
              <a:off x="428658" y="983957"/>
              <a:ext cx="3975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출급번호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37B09B4-E675-7FC3-E1E9-BA6DD52F6F72}"/>
                </a:ext>
              </a:extLst>
            </p:cNvPr>
            <p:cNvSpPr/>
            <p:nvPr/>
          </p:nvSpPr>
          <p:spPr bwMode="auto">
            <a:xfrm>
              <a:off x="920973" y="953886"/>
              <a:ext cx="684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8BEB01B-BC54-267A-B26B-B73377BB0164}"/>
              </a:ext>
            </a:extLst>
          </p:cNvPr>
          <p:cNvSpPr/>
          <p:nvPr/>
        </p:nvSpPr>
        <p:spPr>
          <a:xfrm>
            <a:off x="6808096" y="95388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89A521D-33D3-9130-85DA-678FB45800F2}"/>
              </a:ext>
            </a:extLst>
          </p:cNvPr>
          <p:cNvGrpSpPr/>
          <p:nvPr/>
        </p:nvGrpSpPr>
        <p:grpSpPr>
          <a:xfrm>
            <a:off x="2205437" y="953886"/>
            <a:ext cx="1642550" cy="198000"/>
            <a:chOff x="1949961" y="953886"/>
            <a:chExt cx="1642550" cy="198000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F6A0615-1A6E-A9EF-F62C-2DEDEC9F1787}"/>
                </a:ext>
              </a:extLst>
            </p:cNvPr>
            <p:cNvSpPr txBox="1"/>
            <p:nvPr/>
          </p:nvSpPr>
          <p:spPr>
            <a:xfrm>
              <a:off x="1949961" y="983957"/>
              <a:ext cx="29815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품목명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6075D9A5-1337-2F3A-FCB3-A6F4606C210B}"/>
                </a:ext>
              </a:extLst>
            </p:cNvPr>
            <p:cNvSpPr/>
            <p:nvPr/>
          </p:nvSpPr>
          <p:spPr bwMode="auto">
            <a:xfrm>
              <a:off x="2332511" y="953886"/>
              <a:ext cx="1260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B5399DF-B7C8-4DB0-C122-6E1EFED93457}"/>
              </a:ext>
            </a:extLst>
          </p:cNvPr>
          <p:cNvGrpSpPr>
            <a:grpSpLocks noChangeAspect="1"/>
          </p:cNvGrpSpPr>
          <p:nvPr/>
        </p:nvGrpSpPr>
        <p:grpSpPr>
          <a:xfrm>
            <a:off x="261835" y="1780031"/>
            <a:ext cx="1584000" cy="1408000"/>
            <a:chOff x="433438" y="4099367"/>
            <a:chExt cx="2124000" cy="1645101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4315C55C-5105-35ED-521D-A833865F806A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37A0EFC3-5172-11AE-DB85-CCC62E5E8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1792FD72-52EF-76E0-D222-5E94A66482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14E1E8-19F1-F869-11D9-62CE5308AE91}"/>
              </a:ext>
            </a:extLst>
          </p:cNvPr>
          <p:cNvSpPr txBox="1"/>
          <p:nvPr/>
        </p:nvSpPr>
        <p:spPr>
          <a:xfrm>
            <a:off x="171515" y="3544794"/>
            <a:ext cx="934871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입출금식통장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9C52828-3EF4-9BAD-EDC9-D26A864612ED}"/>
              </a:ext>
            </a:extLst>
          </p:cNvPr>
          <p:cNvSpPr/>
          <p:nvPr/>
        </p:nvSpPr>
        <p:spPr>
          <a:xfrm>
            <a:off x="265521" y="3266638"/>
            <a:ext cx="39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통장류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987D5DB7-7975-E36B-1BEB-E5C76EE121EE}"/>
              </a:ext>
            </a:extLst>
          </p:cNvPr>
          <p:cNvSpPr/>
          <p:nvPr/>
        </p:nvSpPr>
        <p:spPr>
          <a:xfrm>
            <a:off x="205699" y="3441707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22237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C0E9CC1-202E-BA0D-F6C1-403ECB5CA8FA}"/>
              </a:ext>
            </a:extLst>
          </p:cNvPr>
          <p:cNvSpPr/>
          <p:nvPr/>
        </p:nvSpPr>
        <p:spPr>
          <a:xfrm>
            <a:off x="1019435" y="3254686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 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20CC7C6-810E-510A-0F78-E5D334EDB92E}"/>
              </a:ext>
            </a:extLst>
          </p:cNvPr>
          <p:cNvGrpSpPr>
            <a:grpSpLocks noChangeAspect="1"/>
          </p:cNvGrpSpPr>
          <p:nvPr/>
        </p:nvGrpSpPr>
        <p:grpSpPr>
          <a:xfrm>
            <a:off x="2027135" y="1780031"/>
            <a:ext cx="1584000" cy="1408000"/>
            <a:chOff x="433438" y="4099367"/>
            <a:chExt cx="2124000" cy="1645101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5BB069B3-0C0C-0CAF-3E0F-DDA62EF333A1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BC537DAE-4DC2-100E-EB79-BCB0E5F66526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F2EE324C-301B-DC9B-D83C-EBEDAB6D8E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8C233125-0510-0F47-532B-BA6233F7F4D9}"/>
              </a:ext>
            </a:extLst>
          </p:cNvPr>
          <p:cNvSpPr txBox="1"/>
          <p:nvPr/>
        </p:nvSpPr>
        <p:spPr>
          <a:xfrm>
            <a:off x="1943165" y="3544794"/>
            <a:ext cx="1515158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중금채등록통장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거치식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)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96FD76B6-71E1-ADB4-8344-37EA0752F81C}"/>
              </a:ext>
            </a:extLst>
          </p:cNvPr>
          <p:cNvSpPr/>
          <p:nvPr/>
        </p:nvSpPr>
        <p:spPr>
          <a:xfrm>
            <a:off x="2037171" y="3266638"/>
            <a:ext cx="39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통장류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78B47627-4C1C-2B8B-A09A-8BC40553AAD5}"/>
              </a:ext>
            </a:extLst>
          </p:cNvPr>
          <p:cNvSpPr/>
          <p:nvPr/>
        </p:nvSpPr>
        <p:spPr>
          <a:xfrm>
            <a:off x="1977349" y="3441707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21077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C4C4BF8-5575-EBEC-A0F3-54BF92B0A8F1}"/>
              </a:ext>
            </a:extLst>
          </p:cNvPr>
          <p:cNvGrpSpPr>
            <a:grpSpLocks noChangeAspect="1"/>
          </p:cNvGrpSpPr>
          <p:nvPr/>
        </p:nvGrpSpPr>
        <p:grpSpPr>
          <a:xfrm>
            <a:off x="3782910" y="1780031"/>
            <a:ext cx="1584000" cy="1408000"/>
            <a:chOff x="433438" y="4099367"/>
            <a:chExt cx="2124000" cy="1645101"/>
          </a:xfrm>
        </p:grpSpPr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4E772FBC-8991-8AF6-C9F9-FF28C8795D73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7D06B8C9-7780-2351-68DA-BDE6EB0D894F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0BB91AD2-E5FB-3A7A-F93E-1DFF60DDEB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59CC439A-888F-B392-3B64-CD8D5EBDE2F1}"/>
              </a:ext>
            </a:extLst>
          </p:cNvPr>
          <p:cNvSpPr txBox="1"/>
          <p:nvPr/>
        </p:nvSpPr>
        <p:spPr>
          <a:xfrm>
            <a:off x="3695765" y="3544794"/>
            <a:ext cx="1653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정액 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10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만원권 자기앞수표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5CB94FAE-F10D-FEE0-4061-8FB82C074C5F}"/>
              </a:ext>
            </a:extLst>
          </p:cNvPr>
          <p:cNvSpPr/>
          <p:nvPr/>
        </p:nvSpPr>
        <p:spPr>
          <a:xfrm>
            <a:off x="3729949" y="3441707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10079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6E1D3564-A4D6-1CEC-C032-231F761F5BDC}"/>
              </a:ext>
            </a:extLst>
          </p:cNvPr>
          <p:cNvGrpSpPr>
            <a:grpSpLocks noChangeAspect="1"/>
          </p:cNvGrpSpPr>
          <p:nvPr/>
        </p:nvGrpSpPr>
        <p:grpSpPr>
          <a:xfrm>
            <a:off x="5538685" y="1780031"/>
            <a:ext cx="1584000" cy="1408000"/>
            <a:chOff x="433438" y="4099367"/>
            <a:chExt cx="2124000" cy="1645101"/>
          </a:xfrm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B4490C34-6478-839D-1B72-A298F517D89D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4EB70193-B6D1-2375-3ABE-2933A484BCE2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12BCD61E-0E5B-C0D8-EA67-B8179A0749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5A745BCB-9ACE-2144-726B-3764E3F36534}"/>
              </a:ext>
            </a:extLst>
          </p:cNvPr>
          <p:cNvSpPr txBox="1"/>
          <p:nvPr/>
        </p:nvSpPr>
        <p:spPr>
          <a:xfrm>
            <a:off x="5448365" y="3544794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비정액 자기앞수표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(10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억원 </a:t>
            </a:r>
            <a:endParaRPr lang="en-US" altLang="ko-KR" sz="1000" b="1" i="0">
              <a:solidFill>
                <a:srgbClr val="333333"/>
              </a:solidFill>
              <a:effectLst/>
            </a:endParaRPr>
          </a:p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이</a:t>
            </a:r>
            <a:r>
              <a:rPr lang="ko-KR" altLang="en-US" sz="1000" b="1">
                <a:solidFill>
                  <a:srgbClr val="333333"/>
                </a:solidFill>
              </a:rPr>
              <a:t>하</a:t>
            </a:r>
            <a:r>
              <a:rPr lang="en-US" altLang="ko-KR" sz="1000" b="1">
                <a:solidFill>
                  <a:srgbClr val="333333"/>
                </a:solidFill>
              </a:rPr>
              <a:t>)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E22B0468-4539-55F8-8667-611CF6B25303}"/>
              </a:ext>
            </a:extLst>
          </p:cNvPr>
          <p:cNvSpPr/>
          <p:nvPr/>
        </p:nvSpPr>
        <p:spPr>
          <a:xfrm>
            <a:off x="5542371" y="3266638"/>
            <a:ext cx="57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수표어음류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A2DEA1AD-7CD7-09EE-3572-3134AD279DF9}"/>
              </a:ext>
            </a:extLst>
          </p:cNvPr>
          <p:cNvSpPr/>
          <p:nvPr/>
        </p:nvSpPr>
        <p:spPr>
          <a:xfrm>
            <a:off x="5492074" y="3441707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10122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8FFCD9E5-5EF3-D100-2E9B-F1064AF340FA}"/>
              </a:ext>
            </a:extLst>
          </p:cNvPr>
          <p:cNvSpPr/>
          <p:nvPr/>
        </p:nvSpPr>
        <p:spPr bwMode="auto">
          <a:xfrm>
            <a:off x="7250035" y="1783273"/>
            <a:ext cx="54000" cy="9144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52A14DC8-3EAA-981C-E2B2-06E33C41169E}"/>
              </a:ext>
            </a:extLst>
          </p:cNvPr>
          <p:cNvSpPr/>
          <p:nvPr/>
        </p:nvSpPr>
        <p:spPr>
          <a:xfrm>
            <a:off x="2759223" y="3254686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 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|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D2C53B3-0F77-6052-74E7-5F256C5337D0}"/>
              </a:ext>
            </a:extLst>
          </p:cNvPr>
          <p:cNvSpPr/>
          <p:nvPr/>
        </p:nvSpPr>
        <p:spPr>
          <a:xfrm>
            <a:off x="4515194" y="3254686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 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5D3F6CF2-7B19-2B10-D1FA-7A1DFC36A00D}"/>
              </a:ext>
            </a:extLst>
          </p:cNvPr>
          <p:cNvSpPr/>
          <p:nvPr/>
        </p:nvSpPr>
        <p:spPr>
          <a:xfrm>
            <a:off x="6254982" y="3254686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 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B14EE22-552D-80E0-95A8-75984153A570}"/>
              </a:ext>
            </a:extLst>
          </p:cNvPr>
          <p:cNvGrpSpPr>
            <a:grpSpLocks noChangeAspect="1"/>
          </p:cNvGrpSpPr>
          <p:nvPr/>
        </p:nvGrpSpPr>
        <p:grpSpPr>
          <a:xfrm>
            <a:off x="261835" y="4353299"/>
            <a:ext cx="1584000" cy="1408000"/>
            <a:chOff x="433438" y="4099367"/>
            <a:chExt cx="2124000" cy="1645101"/>
          </a:xfrm>
        </p:grpSpPr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6D40AE0E-B97D-863A-81E9-CAB67C4CE524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4E09B6E6-A431-77E0-771A-2773D65CAC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BA9A4815-2EE7-5A55-99CA-7A932692F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282765C3-5CDF-6DE1-A1E2-4FF334535971}"/>
              </a:ext>
            </a:extLst>
          </p:cNvPr>
          <p:cNvSpPr txBox="1"/>
          <p:nvPr/>
        </p:nvSpPr>
        <p:spPr>
          <a:xfrm>
            <a:off x="171515" y="6118062"/>
            <a:ext cx="934871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입출금식통장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FFF8D8EC-F605-C70E-39C6-88F055145869}"/>
              </a:ext>
            </a:extLst>
          </p:cNvPr>
          <p:cNvSpPr/>
          <p:nvPr/>
        </p:nvSpPr>
        <p:spPr>
          <a:xfrm>
            <a:off x="265521" y="5839906"/>
            <a:ext cx="39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통장류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14FA52EA-C77F-1854-F672-04D3CC10AF29}"/>
              </a:ext>
            </a:extLst>
          </p:cNvPr>
          <p:cNvSpPr/>
          <p:nvPr/>
        </p:nvSpPr>
        <p:spPr>
          <a:xfrm>
            <a:off x="205699" y="6014975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22237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49186949-E823-E292-0E6E-98FA689E16F1}"/>
              </a:ext>
            </a:extLst>
          </p:cNvPr>
          <p:cNvSpPr/>
          <p:nvPr/>
        </p:nvSpPr>
        <p:spPr>
          <a:xfrm>
            <a:off x="1019435" y="5827954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 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C64F3BD5-2F82-B6D2-947A-FB45743A8182}"/>
              </a:ext>
            </a:extLst>
          </p:cNvPr>
          <p:cNvGrpSpPr>
            <a:grpSpLocks noChangeAspect="1"/>
          </p:cNvGrpSpPr>
          <p:nvPr/>
        </p:nvGrpSpPr>
        <p:grpSpPr>
          <a:xfrm>
            <a:off x="2027135" y="4353299"/>
            <a:ext cx="1584000" cy="1408000"/>
            <a:chOff x="433438" y="4099367"/>
            <a:chExt cx="2124000" cy="1645101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AB5DE1F0-C396-6CE4-7FD9-CBE14F05C6B4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973374FC-DDF9-9810-8DC4-B12DD0547552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6D7C9FC6-22B5-46BB-E905-E4002338AC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1480AF67-315F-9283-7249-5BCD53CC2761}"/>
              </a:ext>
            </a:extLst>
          </p:cNvPr>
          <p:cNvSpPr txBox="1"/>
          <p:nvPr/>
        </p:nvSpPr>
        <p:spPr>
          <a:xfrm>
            <a:off x="1943165" y="6118062"/>
            <a:ext cx="1515158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중금채등록통장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거치식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)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2E770754-C005-585A-1DEF-3B3C92C85B59}"/>
              </a:ext>
            </a:extLst>
          </p:cNvPr>
          <p:cNvSpPr/>
          <p:nvPr/>
        </p:nvSpPr>
        <p:spPr>
          <a:xfrm>
            <a:off x="2037171" y="5839906"/>
            <a:ext cx="39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통장류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696943E1-C394-CCA6-EED6-A498399FCDC8}"/>
              </a:ext>
            </a:extLst>
          </p:cNvPr>
          <p:cNvSpPr/>
          <p:nvPr/>
        </p:nvSpPr>
        <p:spPr>
          <a:xfrm>
            <a:off x="1977349" y="6014975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21077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F4A5478-A6C1-FDFB-2122-82733D3033BD}"/>
              </a:ext>
            </a:extLst>
          </p:cNvPr>
          <p:cNvGrpSpPr>
            <a:grpSpLocks noChangeAspect="1"/>
          </p:cNvGrpSpPr>
          <p:nvPr/>
        </p:nvGrpSpPr>
        <p:grpSpPr>
          <a:xfrm>
            <a:off x="3782910" y="4353299"/>
            <a:ext cx="1584000" cy="1408000"/>
            <a:chOff x="433438" y="4099367"/>
            <a:chExt cx="2124000" cy="1645101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A02EDC6F-2595-88B8-3FC7-59D7616FDFE2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751C68D3-1B43-1F17-0372-8CB8AC63C6D4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26FAF56F-3039-F013-5B44-F0339250E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81AE674B-3717-4E4B-C5C4-2A9B69BF1B7E}"/>
              </a:ext>
            </a:extLst>
          </p:cNvPr>
          <p:cNvSpPr txBox="1"/>
          <p:nvPr/>
        </p:nvSpPr>
        <p:spPr>
          <a:xfrm>
            <a:off x="3695765" y="6118062"/>
            <a:ext cx="1656223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rgbClr val="333333"/>
                </a:solidFill>
              </a:rPr>
              <a:t>양도성예금증서</a:t>
            </a:r>
            <a:r>
              <a:rPr lang="en-US" altLang="ko-KR" sz="1000" b="1">
                <a:solidFill>
                  <a:srgbClr val="333333"/>
                </a:solidFill>
              </a:rPr>
              <a:t>(10</a:t>
            </a:r>
            <a:r>
              <a:rPr lang="ko-KR" altLang="en-US" sz="1000" b="1">
                <a:solidFill>
                  <a:srgbClr val="333333"/>
                </a:solidFill>
              </a:rPr>
              <a:t>억초과</a:t>
            </a:r>
            <a:r>
              <a:rPr lang="en-US" altLang="ko-KR" sz="1000" b="1">
                <a:solidFill>
                  <a:srgbClr val="333333"/>
                </a:solidFill>
              </a:rPr>
              <a:t>)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2850AFC0-9B4E-53EE-1BFF-6BB1744CD822}"/>
              </a:ext>
            </a:extLst>
          </p:cNvPr>
          <p:cNvSpPr/>
          <p:nvPr/>
        </p:nvSpPr>
        <p:spPr>
          <a:xfrm>
            <a:off x="3789771" y="5839906"/>
            <a:ext cx="39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통장류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691514A0-E5C6-E7F4-D5FA-C3A16106B1B9}"/>
              </a:ext>
            </a:extLst>
          </p:cNvPr>
          <p:cNvSpPr/>
          <p:nvPr/>
        </p:nvSpPr>
        <p:spPr>
          <a:xfrm>
            <a:off x="3729949" y="6014975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20706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67B0B1F4-36D7-9F31-FD07-392A21C830F4}"/>
              </a:ext>
            </a:extLst>
          </p:cNvPr>
          <p:cNvGrpSpPr>
            <a:grpSpLocks noChangeAspect="1"/>
          </p:cNvGrpSpPr>
          <p:nvPr/>
        </p:nvGrpSpPr>
        <p:grpSpPr>
          <a:xfrm>
            <a:off x="5538685" y="4353299"/>
            <a:ext cx="1584000" cy="1408000"/>
            <a:chOff x="433438" y="4099367"/>
            <a:chExt cx="2124000" cy="1645101"/>
          </a:xfrm>
        </p:grpSpPr>
        <p:sp>
          <p:nvSpPr>
            <p:cNvPr id="205" name="사각형: 둥근 모서리 204">
              <a:extLst>
                <a:ext uri="{FF2B5EF4-FFF2-40B4-BE49-F238E27FC236}">
                  <a16:creationId xmlns:a16="http://schemas.microsoft.com/office/drawing/2014/main" id="{03435A7C-48CF-2097-A469-919C752F904C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DBEF53F7-141E-09DA-3776-128C0B0D022E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42182013-CC32-BF0F-60CF-DD782DB43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F301B57A-9623-0E5C-4C4D-45399094DE1B}"/>
              </a:ext>
            </a:extLst>
          </p:cNvPr>
          <p:cNvSpPr txBox="1"/>
          <p:nvPr/>
        </p:nvSpPr>
        <p:spPr>
          <a:xfrm>
            <a:off x="5448365" y="6118062"/>
            <a:ext cx="1693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비정액 자기앞수표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(10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억원 </a:t>
            </a:r>
            <a:endParaRPr lang="en-US" altLang="ko-KR" sz="1000" b="1" i="0">
              <a:solidFill>
                <a:srgbClr val="333333"/>
              </a:solidFill>
              <a:effectLst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419EB4ED-D4D7-9902-6951-9E1F85B93944}"/>
              </a:ext>
            </a:extLst>
          </p:cNvPr>
          <p:cNvSpPr/>
          <p:nvPr/>
        </p:nvSpPr>
        <p:spPr>
          <a:xfrm>
            <a:off x="5542371" y="5839906"/>
            <a:ext cx="57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수표어음류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58FCEC88-8570-DAB3-071B-5A7B3C29DAF0}"/>
              </a:ext>
            </a:extLst>
          </p:cNvPr>
          <p:cNvSpPr/>
          <p:nvPr/>
        </p:nvSpPr>
        <p:spPr>
          <a:xfrm>
            <a:off x="5492074" y="6014975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10122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BBE0A7D4-F5DB-3172-ED29-0DEE7214AEFD}"/>
              </a:ext>
            </a:extLst>
          </p:cNvPr>
          <p:cNvSpPr/>
          <p:nvPr/>
        </p:nvSpPr>
        <p:spPr>
          <a:xfrm>
            <a:off x="2759223" y="5827954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 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|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54E00317-2218-A1D2-CCBB-12072AD7BE3C}"/>
              </a:ext>
            </a:extLst>
          </p:cNvPr>
          <p:cNvSpPr/>
          <p:nvPr/>
        </p:nvSpPr>
        <p:spPr>
          <a:xfrm>
            <a:off x="4515194" y="5827954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 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72BD5776-B029-1CF4-D67B-051F0C34EBF2}"/>
              </a:ext>
            </a:extLst>
          </p:cNvPr>
          <p:cNvSpPr/>
          <p:nvPr/>
        </p:nvSpPr>
        <p:spPr>
          <a:xfrm>
            <a:off x="6254982" y="5827954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 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3008196-727A-566A-B1A5-CD3D5EA010E4}"/>
              </a:ext>
            </a:extLst>
          </p:cNvPr>
          <p:cNvSpPr/>
          <p:nvPr/>
        </p:nvSpPr>
        <p:spPr>
          <a:xfrm>
            <a:off x="3789771" y="3266638"/>
            <a:ext cx="57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수표어음류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680FC98-19FB-EF84-9DAF-7D28185619FA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9051649" y="1464778"/>
            <a:ext cx="432000" cy="1318551"/>
            <a:chOff x="383663" y="2679910"/>
            <a:chExt cx="540000" cy="164818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5152A7C-3B5C-D68E-6DA9-D1F9CC9C53AE}"/>
                </a:ext>
              </a:extLst>
            </p:cNvPr>
            <p:cNvGrpSpPr/>
            <p:nvPr/>
          </p:nvGrpSpPr>
          <p:grpSpPr>
            <a:xfrm>
              <a:off x="383663" y="2679910"/>
              <a:ext cx="540000" cy="502334"/>
              <a:chOff x="533020" y="2613970"/>
              <a:chExt cx="2016000" cy="1764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97D487A0-71FF-E159-E594-A9E43AB5E501}"/>
                  </a:ext>
                </a:extLst>
              </p:cNvPr>
              <p:cNvSpPr/>
              <p:nvPr/>
            </p:nvSpPr>
            <p:spPr>
              <a:xfrm>
                <a:off x="533020" y="2613970"/>
                <a:ext cx="2016000" cy="1764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76C0756E-EB2C-C74C-5147-FCE225187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20" y="2613970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83138AE8-76CE-1F35-1232-31F0134F03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020" y="2613970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3918036-B1D5-1CFE-E7F1-EF8053D5FED7}"/>
                </a:ext>
              </a:extLst>
            </p:cNvPr>
            <p:cNvGrpSpPr/>
            <p:nvPr/>
          </p:nvGrpSpPr>
          <p:grpSpPr>
            <a:xfrm>
              <a:off x="383663" y="3255134"/>
              <a:ext cx="540000" cy="502334"/>
              <a:chOff x="533020" y="2613970"/>
              <a:chExt cx="2016000" cy="1764000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F0B113B8-32E3-F754-BA75-F34FA2C939FD}"/>
                  </a:ext>
                </a:extLst>
              </p:cNvPr>
              <p:cNvSpPr/>
              <p:nvPr/>
            </p:nvSpPr>
            <p:spPr>
              <a:xfrm>
                <a:off x="533020" y="2613970"/>
                <a:ext cx="2016000" cy="1764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436C5605-A4E9-A592-DA72-3B1F4114B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20" y="2613970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A6BA68F-C61D-A33B-BE60-915BA4F035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020" y="2613970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D2BFFDA-8052-40E9-00A7-CA6DE42F9130}"/>
                </a:ext>
              </a:extLst>
            </p:cNvPr>
            <p:cNvGrpSpPr/>
            <p:nvPr/>
          </p:nvGrpSpPr>
          <p:grpSpPr>
            <a:xfrm>
              <a:off x="383663" y="3825764"/>
              <a:ext cx="540000" cy="502334"/>
              <a:chOff x="533020" y="2613970"/>
              <a:chExt cx="2016000" cy="1764000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B03E75B0-C2BF-2F09-1BFB-0F3AF1D71F39}"/>
                  </a:ext>
                </a:extLst>
              </p:cNvPr>
              <p:cNvSpPr/>
              <p:nvPr/>
            </p:nvSpPr>
            <p:spPr>
              <a:xfrm>
                <a:off x="533020" y="2613970"/>
                <a:ext cx="2016000" cy="1764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3EC1BEF9-DBC1-4EFD-8522-5CDE91319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20" y="2613970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3CB4621A-1156-6108-7D89-65D5FAB12C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020" y="2613970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0D9EA54-13ED-CD3E-D5E7-3DCEC41F97FD}"/>
              </a:ext>
            </a:extLst>
          </p:cNvPr>
          <p:cNvGrpSpPr>
            <a:grpSpLocks noChangeAspect="1"/>
          </p:cNvGrpSpPr>
          <p:nvPr/>
        </p:nvGrpSpPr>
        <p:grpSpPr>
          <a:xfrm>
            <a:off x="7508546" y="1465404"/>
            <a:ext cx="1476000" cy="1312000"/>
            <a:chOff x="433438" y="4099367"/>
            <a:chExt cx="2124000" cy="1645101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A85B3BE-30AD-6CF7-67BF-E71A6A2A12C8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2CCBC4F-01DE-3E0F-14BF-039F0971C4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E535CAE-C245-337F-BAC2-41A6ACBD22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645358A-FB62-316B-C03D-78B80C2AFA20}"/>
              </a:ext>
            </a:extLst>
          </p:cNvPr>
          <p:cNvSpPr>
            <a:spLocks/>
          </p:cNvSpPr>
          <p:nvPr/>
        </p:nvSpPr>
        <p:spPr bwMode="auto">
          <a:xfrm>
            <a:off x="7412035" y="4155243"/>
            <a:ext cx="2160000" cy="2268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351ADE-A101-A4CE-0326-C651628C3256}"/>
              </a:ext>
            </a:extLst>
          </p:cNvPr>
          <p:cNvSpPr txBox="1"/>
          <p:nvPr/>
        </p:nvSpPr>
        <p:spPr>
          <a:xfrm>
            <a:off x="7413418" y="2782966"/>
            <a:ext cx="1069130" cy="248786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800"/>
              <a:t>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수표어음류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| 10079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5268E4-89C0-F637-A398-66F5168981EB}"/>
              </a:ext>
            </a:extLst>
          </p:cNvPr>
          <p:cNvSpPr txBox="1"/>
          <p:nvPr/>
        </p:nvSpPr>
        <p:spPr>
          <a:xfrm>
            <a:off x="7431524" y="2976332"/>
            <a:ext cx="2140511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정액 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10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만원권 자기앞수표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F8B88F-00B4-55CF-4307-340F9D889BE2}"/>
              </a:ext>
            </a:extLst>
          </p:cNvPr>
          <p:cNvSpPr txBox="1"/>
          <p:nvPr/>
        </p:nvSpPr>
        <p:spPr>
          <a:xfrm>
            <a:off x="7437694" y="3175737"/>
            <a:ext cx="708455" cy="323165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r>
              <a:rPr lang="ko-KR" altLang="en-US" sz="750">
                <a:solidFill>
                  <a:schemeClr val="tx1">
                    <a:lumMod val="50000"/>
                    <a:lumOff val="50000"/>
                  </a:schemeClr>
                </a:solidFill>
              </a:rPr>
              <a:t>단위</a:t>
            </a:r>
            <a:r>
              <a:rPr lang="en-US" altLang="ko-KR" sz="75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750">
                <a:solidFill>
                  <a:schemeClr val="tx1">
                    <a:lumMod val="50000"/>
                    <a:lumOff val="50000"/>
                  </a:schemeClr>
                </a:solidFill>
              </a:rPr>
              <a:t>매수 </a:t>
            </a:r>
            <a:br>
              <a:rPr lang="en-US" altLang="ko-KR" sz="75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750" b="1"/>
              <a:t>장</a:t>
            </a:r>
            <a:r>
              <a:rPr lang="en-US" altLang="ko-KR" sz="750" b="1"/>
              <a:t>(</a:t>
            </a:r>
            <a:r>
              <a:rPr lang="ko-KR" altLang="en-US" sz="750" b="1"/>
              <a:t>장 당 </a:t>
            </a:r>
            <a:r>
              <a:rPr lang="en-US" altLang="ko-KR" sz="750" b="1"/>
              <a:t>1</a:t>
            </a:r>
            <a:r>
              <a:rPr lang="ko-KR" altLang="en-US" sz="750" b="1"/>
              <a:t>매</a:t>
            </a:r>
            <a:r>
              <a:rPr lang="en-US" altLang="ko-KR" sz="750" b="1"/>
              <a:t>)</a:t>
            </a:r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BAFFA400-6D4A-9F69-BA1D-6DFE526D8000}"/>
              </a:ext>
            </a:extLst>
          </p:cNvPr>
          <p:cNvGrpSpPr/>
          <p:nvPr/>
        </p:nvGrpSpPr>
        <p:grpSpPr>
          <a:xfrm>
            <a:off x="171515" y="3973672"/>
            <a:ext cx="1668368" cy="246221"/>
            <a:chOff x="171515" y="4041364"/>
            <a:chExt cx="1668368" cy="246221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424003DF-A0B0-630E-67DB-7EAC2EA7AE69}"/>
                </a:ext>
              </a:extLst>
            </p:cNvPr>
            <p:cNvSpPr/>
            <p:nvPr/>
          </p:nvSpPr>
          <p:spPr>
            <a:xfrm>
              <a:off x="1479883" y="4062440"/>
              <a:ext cx="360000" cy="198000"/>
            </a:xfrm>
            <a:prstGeom prst="roundRect">
              <a:avLst>
                <a:gd name="adj" fmla="val 4374"/>
              </a:avLst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n-ea"/>
                </a:rPr>
                <a:t>담기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CA2AD7E-0324-6B85-959E-C8E75DB35D0D}"/>
                </a:ext>
              </a:extLst>
            </p:cNvPr>
            <p:cNvGrpSpPr/>
            <p:nvPr/>
          </p:nvGrpSpPr>
          <p:grpSpPr>
            <a:xfrm>
              <a:off x="684063" y="4062440"/>
              <a:ext cx="756000" cy="198000"/>
              <a:chOff x="1658279" y="5447974"/>
              <a:chExt cx="756000" cy="161925"/>
            </a:xfrm>
          </p:grpSpPr>
          <p:sp>
            <p:nvSpPr>
              <p:cNvPr id="109" name="Rectangle 167" descr="type=input">
                <a:extLst>
                  <a:ext uri="{FF2B5EF4-FFF2-40B4-BE49-F238E27FC236}">
                    <a16:creationId xmlns:a16="http://schemas.microsoft.com/office/drawing/2014/main" id="{9D2E86CD-4A0E-4DCD-8FFB-98489D7FE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279" y="5447974"/>
                <a:ext cx="756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bIns="36000" anchor="ctr"/>
              <a:lstStyle/>
              <a:p>
                <a:pPr algn="ctr"/>
                <a:r>
                  <a:rPr lang="en-US" altLang="ko-KR" sz="700">
                    <a:latin typeface="+mn-ea"/>
                  </a:rPr>
                  <a:t>0</a:t>
                </a:r>
                <a:endParaRPr lang="ko-KR" altLang="en-US" sz="700">
                  <a:latin typeface="+mn-ea"/>
                </a:endParaRPr>
              </a:p>
            </p:txBody>
          </p:sp>
          <p:sp>
            <p:nvSpPr>
              <p:cNvPr id="110" name="Rectangle 167" descr="type=input">
                <a:extLst>
                  <a:ext uri="{FF2B5EF4-FFF2-40B4-BE49-F238E27FC236}">
                    <a16:creationId xmlns:a16="http://schemas.microsoft.com/office/drawing/2014/main" id="{7F754831-1284-8D5A-2C0D-3D1E85F65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281" y="5447974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-</a:t>
                </a:r>
                <a:endParaRPr lang="ko-KR" altLang="en-US" sz="900" b="1">
                  <a:latin typeface="+mn-ea"/>
                </a:endParaRPr>
              </a:p>
            </p:txBody>
          </p:sp>
          <p:sp>
            <p:nvSpPr>
              <p:cNvPr id="111" name="Rectangle 167" descr="type=input">
                <a:extLst>
                  <a:ext uri="{FF2B5EF4-FFF2-40B4-BE49-F238E27FC236}">
                    <a16:creationId xmlns:a16="http://schemas.microsoft.com/office/drawing/2014/main" id="{EE5F2BB7-4AE9-5089-74CC-9F0297467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279" y="5447974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+</a:t>
                </a:r>
                <a:endParaRPr lang="ko-KR" altLang="en-US" sz="900" b="1">
                  <a:latin typeface="+mn-ea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C95D9AF-F94B-22A4-E0C4-762827F47E5E}"/>
                </a:ext>
              </a:extLst>
            </p:cNvPr>
            <p:cNvSpPr txBox="1"/>
            <p:nvPr/>
          </p:nvSpPr>
          <p:spPr>
            <a:xfrm>
              <a:off x="171515" y="4041364"/>
              <a:ext cx="5212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b="1" i="0">
                  <a:solidFill>
                    <a:srgbClr val="333333"/>
                  </a:solidFill>
                  <a:effectLst/>
                </a:rPr>
                <a:t>137</a:t>
              </a:r>
              <a:r>
                <a:rPr lang="ko-KR" altLang="en-US" sz="1000" b="1" i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2EC327E-153A-CB9C-F26D-FFAD4C04A001}"/>
              </a:ext>
            </a:extLst>
          </p:cNvPr>
          <p:cNvSpPr txBox="1"/>
          <p:nvPr/>
        </p:nvSpPr>
        <p:spPr>
          <a:xfrm>
            <a:off x="8171955" y="3175737"/>
            <a:ext cx="379838" cy="323165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r>
              <a:rPr lang="ko-KR" altLang="en-US" sz="750">
                <a:solidFill>
                  <a:schemeClr val="tx1">
                    <a:lumMod val="50000"/>
                    <a:lumOff val="50000"/>
                  </a:schemeClr>
                </a:solidFill>
              </a:rPr>
              <a:t>단가 </a:t>
            </a:r>
            <a:br>
              <a:rPr lang="en-US" altLang="ko-KR" sz="75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750" b="1"/>
              <a:t>100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7BD108E-EFF1-70C5-7704-99B013AD890A}"/>
              </a:ext>
            </a:extLst>
          </p:cNvPr>
          <p:cNvSpPr/>
          <p:nvPr/>
        </p:nvSpPr>
        <p:spPr bwMode="auto">
          <a:xfrm>
            <a:off x="9445833" y="4259206"/>
            <a:ext cx="54000" cy="9144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BFB925E-EF68-58C6-6FA6-95D7D612EAD9}"/>
              </a:ext>
            </a:extLst>
          </p:cNvPr>
          <p:cNvGrpSpPr/>
          <p:nvPr/>
        </p:nvGrpSpPr>
        <p:grpSpPr>
          <a:xfrm>
            <a:off x="7413418" y="4174797"/>
            <a:ext cx="2158617" cy="651384"/>
            <a:chOff x="7413418" y="4288085"/>
            <a:chExt cx="2158617" cy="65138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2504D7A-B8FA-A3EC-1D74-9C40290B8EB7}"/>
                </a:ext>
              </a:extLst>
            </p:cNvPr>
            <p:cNvSpPr txBox="1"/>
            <p:nvPr/>
          </p:nvSpPr>
          <p:spPr>
            <a:xfrm>
              <a:off x="7413418" y="4288085"/>
              <a:ext cx="1014628" cy="247375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75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수표어음류 </a:t>
              </a:r>
              <a:r>
                <a:rPr lang="en-US" altLang="ko-KR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| 10079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F9516E1-17B3-8827-3AF3-A26C59E51AB8}"/>
                </a:ext>
              </a:extLst>
            </p:cNvPr>
            <p:cNvSpPr txBox="1"/>
            <p:nvPr/>
          </p:nvSpPr>
          <p:spPr>
            <a:xfrm>
              <a:off x="7431524" y="4489543"/>
              <a:ext cx="2140511" cy="24622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정액 </a:t>
              </a:r>
              <a:r>
                <a:rPr lang="en-US" altLang="ko-KR" sz="900" b="1" i="0">
                  <a:solidFill>
                    <a:srgbClr val="333333"/>
                  </a:solidFill>
                  <a:effectLst/>
                </a:rPr>
                <a:t>1</a:t>
              </a:r>
              <a:r>
                <a:rPr lang="en-US" altLang="ko-KR" sz="900" b="1">
                  <a:solidFill>
                    <a:srgbClr val="333333"/>
                  </a:solidFill>
                </a:rPr>
                <a:t>0</a:t>
              </a:r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만원권 자기앞수표</a:t>
              </a:r>
              <a:endParaRPr lang="en-US" altLang="ko-KR" sz="900" b="1" i="0" dirty="0">
                <a:solidFill>
                  <a:srgbClr val="333333"/>
                </a:solidFill>
                <a:effectLst/>
              </a:endParaRP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80B6EEA-D3E6-4254-D92F-063A1EDE8668}"/>
                </a:ext>
              </a:extLst>
            </p:cNvPr>
            <p:cNvGrpSpPr/>
            <p:nvPr/>
          </p:nvGrpSpPr>
          <p:grpSpPr>
            <a:xfrm>
              <a:off x="8577171" y="4741444"/>
              <a:ext cx="756000" cy="198025"/>
              <a:chOff x="1658279" y="5434738"/>
              <a:chExt cx="756000" cy="161946"/>
            </a:xfrm>
          </p:grpSpPr>
          <p:sp>
            <p:nvSpPr>
              <p:cNvPr id="88" name="Rectangle 167" descr="type=input">
                <a:extLst>
                  <a:ext uri="{FF2B5EF4-FFF2-40B4-BE49-F238E27FC236}">
                    <a16:creationId xmlns:a16="http://schemas.microsoft.com/office/drawing/2014/main" id="{EB271B03-9007-191E-A062-2AA183A77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279" y="5434759"/>
                <a:ext cx="756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bIns="36000" anchor="ctr"/>
              <a:lstStyle/>
              <a:p>
                <a:pPr algn="ctr"/>
                <a:r>
                  <a:rPr lang="en-US" altLang="ko-KR" sz="700">
                    <a:latin typeface="+mn-ea"/>
                  </a:rPr>
                  <a:t>0</a:t>
                </a:r>
                <a:endParaRPr lang="ko-KR" altLang="en-US" sz="700">
                  <a:latin typeface="+mn-ea"/>
                </a:endParaRPr>
              </a:p>
            </p:txBody>
          </p:sp>
          <p:sp>
            <p:nvSpPr>
              <p:cNvPr id="99" name="Rectangle 167" descr="type=input">
                <a:extLst>
                  <a:ext uri="{FF2B5EF4-FFF2-40B4-BE49-F238E27FC236}">
                    <a16:creationId xmlns:a16="http://schemas.microsoft.com/office/drawing/2014/main" id="{6F6E9C6C-294E-7550-5D1C-613EB3B4B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281" y="5434759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-</a:t>
                </a:r>
                <a:endParaRPr lang="ko-KR" altLang="en-US" sz="900" b="1">
                  <a:latin typeface="+mn-ea"/>
                </a:endParaRPr>
              </a:p>
            </p:txBody>
          </p:sp>
          <p:sp>
            <p:nvSpPr>
              <p:cNvPr id="100" name="Rectangle 167" descr="type=input">
                <a:extLst>
                  <a:ext uri="{FF2B5EF4-FFF2-40B4-BE49-F238E27FC236}">
                    <a16:creationId xmlns:a16="http://schemas.microsoft.com/office/drawing/2014/main" id="{F554C10D-21EA-82F1-23DC-64E8151DE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279" y="5434738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+</a:t>
                </a:r>
                <a:endParaRPr lang="ko-KR" altLang="en-US" sz="900" b="1">
                  <a:latin typeface="+mn-ea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1FD19B8-3F97-5764-A410-431D246AE885}"/>
              </a:ext>
            </a:extLst>
          </p:cNvPr>
          <p:cNvSpPr txBox="1"/>
          <p:nvPr/>
        </p:nvSpPr>
        <p:spPr>
          <a:xfrm>
            <a:off x="8821335" y="3175737"/>
            <a:ext cx="758147" cy="323165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r>
              <a:rPr lang="ko-KR" altLang="en-US" sz="750">
                <a:solidFill>
                  <a:schemeClr val="tx1">
                    <a:lumMod val="50000"/>
                    <a:lumOff val="50000"/>
                  </a:schemeClr>
                </a:solidFill>
              </a:rPr>
              <a:t>재고</a:t>
            </a:r>
            <a:r>
              <a:rPr lang="en-US" altLang="ko-KR" sz="75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750">
                <a:solidFill>
                  <a:schemeClr val="tx1">
                    <a:lumMod val="50000"/>
                    <a:lumOff val="50000"/>
                  </a:schemeClr>
                </a:solidFill>
              </a:rPr>
              <a:t>신청한도</a:t>
            </a:r>
            <a:br>
              <a:rPr lang="en-US" altLang="ko-KR" sz="75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750" b="1"/>
              <a:t>00/00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057F66-90BE-F109-BCEF-C6CC1D4C7C40}"/>
              </a:ext>
            </a:extLst>
          </p:cNvPr>
          <p:cNvSpPr txBox="1"/>
          <p:nvPr/>
        </p:nvSpPr>
        <p:spPr>
          <a:xfrm>
            <a:off x="7437694" y="3450866"/>
            <a:ext cx="722881" cy="323165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r>
              <a:rPr lang="ko-KR" altLang="en-US" sz="750">
                <a:solidFill>
                  <a:schemeClr val="tx1">
                    <a:lumMod val="50000"/>
                    <a:lumOff val="50000"/>
                  </a:schemeClr>
                </a:solidFill>
              </a:rPr>
              <a:t>월평균사용량</a:t>
            </a:r>
            <a:br>
              <a:rPr lang="en-US" altLang="ko-KR" sz="75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750" b="1"/>
              <a:t>장</a:t>
            </a:r>
            <a:r>
              <a:rPr lang="en-US" altLang="ko-KR" sz="750" b="1"/>
              <a:t>(</a:t>
            </a:r>
            <a:r>
              <a:rPr lang="ko-KR" altLang="en-US" sz="750" b="1"/>
              <a:t>장 당 </a:t>
            </a:r>
            <a:r>
              <a:rPr lang="en-US" altLang="ko-KR" sz="750" b="1"/>
              <a:t>1</a:t>
            </a:r>
            <a:r>
              <a:rPr lang="ko-KR" altLang="en-US" sz="750" b="1"/>
              <a:t>매</a:t>
            </a:r>
            <a:r>
              <a:rPr lang="en-US" altLang="ko-KR" sz="750" b="1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827FB7-8872-F003-FED2-91E82FB7ABA7}"/>
              </a:ext>
            </a:extLst>
          </p:cNvPr>
          <p:cNvSpPr txBox="1"/>
          <p:nvPr/>
        </p:nvSpPr>
        <p:spPr>
          <a:xfrm>
            <a:off x="8171955" y="3450866"/>
            <a:ext cx="629907" cy="323165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r>
              <a:rPr lang="ko-KR" altLang="en-US" sz="750">
                <a:solidFill>
                  <a:schemeClr val="tx1">
                    <a:lumMod val="50000"/>
                    <a:lumOff val="50000"/>
                  </a:schemeClr>
                </a:solidFill>
              </a:rPr>
              <a:t>최종인도량</a:t>
            </a:r>
            <a:br>
              <a:rPr lang="en-US" altLang="ko-KR" sz="75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750" b="1"/>
              <a:t>100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5E6315-1178-F17A-386B-E7328B0CF50D}"/>
              </a:ext>
            </a:extLst>
          </p:cNvPr>
          <p:cNvSpPr txBox="1"/>
          <p:nvPr/>
        </p:nvSpPr>
        <p:spPr>
          <a:xfrm>
            <a:off x="8821335" y="3450866"/>
            <a:ext cx="722881" cy="323165"/>
          </a:xfrm>
          <a:prstGeom prst="rect">
            <a:avLst/>
          </a:prstGeom>
          <a:noFill/>
          <a:ln>
            <a:noFill/>
          </a:ln>
        </p:spPr>
        <p:txBody>
          <a:bodyPr wrap="none" lIns="72000" rtlCol="0">
            <a:spAutoFit/>
          </a:bodyPr>
          <a:lstStyle/>
          <a:p>
            <a:r>
              <a:rPr lang="ko-KR" altLang="en-US" sz="750">
                <a:solidFill>
                  <a:schemeClr val="tx1">
                    <a:lumMod val="50000"/>
                    <a:lumOff val="50000"/>
                  </a:schemeClr>
                </a:solidFill>
              </a:rPr>
              <a:t>최종인도일자</a:t>
            </a:r>
            <a:br>
              <a:rPr lang="en-US" altLang="ko-KR" sz="75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750" b="1"/>
              <a:t>2025-01-10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BF30E24-B3DA-44A0-2910-056ABB96DB09}"/>
              </a:ext>
            </a:extLst>
          </p:cNvPr>
          <p:cNvSpPr/>
          <p:nvPr/>
        </p:nvSpPr>
        <p:spPr>
          <a:xfrm>
            <a:off x="7412035" y="3822485"/>
            <a:ext cx="2160000" cy="252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담기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7D5169F-E5C5-D139-6FC3-DCD64E076C34}"/>
              </a:ext>
            </a:extLst>
          </p:cNvPr>
          <p:cNvGrpSpPr/>
          <p:nvPr/>
        </p:nvGrpSpPr>
        <p:grpSpPr>
          <a:xfrm>
            <a:off x="7413418" y="4741239"/>
            <a:ext cx="2158617" cy="651384"/>
            <a:chOff x="7413418" y="4288085"/>
            <a:chExt cx="2158617" cy="65138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58EC54-D9E1-4490-0544-EB8B97365EF9}"/>
                </a:ext>
              </a:extLst>
            </p:cNvPr>
            <p:cNvSpPr txBox="1"/>
            <p:nvPr/>
          </p:nvSpPr>
          <p:spPr>
            <a:xfrm>
              <a:off x="7413418" y="4288085"/>
              <a:ext cx="1014628" cy="247375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750"/>
                <a:t> </a:t>
              </a:r>
              <a:r>
                <a:rPr lang="ko-KR" altLang="en-US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수표어음류 </a:t>
              </a:r>
              <a:r>
                <a:rPr lang="en-US" altLang="ko-KR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| 10085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3B944D-9904-09F0-E1C0-2B9CC448830E}"/>
                </a:ext>
              </a:extLst>
            </p:cNvPr>
            <p:cNvSpPr txBox="1"/>
            <p:nvPr/>
          </p:nvSpPr>
          <p:spPr>
            <a:xfrm>
              <a:off x="7431524" y="4489543"/>
              <a:ext cx="2140511" cy="24622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정액 </a:t>
              </a:r>
              <a:r>
                <a:rPr lang="en-US" altLang="ko-KR" sz="900" b="1">
                  <a:solidFill>
                    <a:srgbClr val="333333"/>
                  </a:solidFill>
                </a:rPr>
                <a:t>5</a:t>
              </a:r>
              <a:r>
                <a:rPr lang="en-US" altLang="ko-KR" sz="900" b="1" i="0">
                  <a:solidFill>
                    <a:srgbClr val="333333"/>
                  </a:solidFill>
                  <a:effectLst/>
                </a:rPr>
                <a:t>0</a:t>
              </a:r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만원권 자기앞수표</a:t>
              </a:r>
              <a:endParaRPr lang="en-US" altLang="ko-KR" sz="900" b="1" i="0" dirty="0">
                <a:solidFill>
                  <a:srgbClr val="333333"/>
                </a:solidFill>
                <a:effectLst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B54C442-B8A4-DCB2-CED4-7FA85CA69580}"/>
                </a:ext>
              </a:extLst>
            </p:cNvPr>
            <p:cNvGrpSpPr/>
            <p:nvPr/>
          </p:nvGrpSpPr>
          <p:grpSpPr>
            <a:xfrm>
              <a:off x="8577171" y="4741444"/>
              <a:ext cx="756000" cy="198025"/>
              <a:chOff x="1658279" y="5434738"/>
              <a:chExt cx="756000" cy="161946"/>
            </a:xfrm>
          </p:grpSpPr>
          <p:sp>
            <p:nvSpPr>
              <p:cNvPr id="85" name="Rectangle 167" descr="type=input">
                <a:extLst>
                  <a:ext uri="{FF2B5EF4-FFF2-40B4-BE49-F238E27FC236}">
                    <a16:creationId xmlns:a16="http://schemas.microsoft.com/office/drawing/2014/main" id="{6098820C-0B9E-0A68-D7EB-E8A26B1EC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279" y="5434759"/>
                <a:ext cx="756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bIns="36000" anchor="ctr"/>
              <a:lstStyle/>
              <a:p>
                <a:pPr algn="ctr"/>
                <a:r>
                  <a:rPr lang="en-US" altLang="ko-KR" sz="700">
                    <a:latin typeface="+mn-ea"/>
                  </a:rPr>
                  <a:t>0</a:t>
                </a:r>
                <a:endParaRPr lang="ko-KR" altLang="en-US" sz="700">
                  <a:latin typeface="+mn-ea"/>
                </a:endParaRPr>
              </a:p>
            </p:txBody>
          </p:sp>
          <p:sp>
            <p:nvSpPr>
              <p:cNvPr id="86" name="Rectangle 167" descr="type=input">
                <a:extLst>
                  <a:ext uri="{FF2B5EF4-FFF2-40B4-BE49-F238E27FC236}">
                    <a16:creationId xmlns:a16="http://schemas.microsoft.com/office/drawing/2014/main" id="{C16AC0D4-3EDD-550C-69E1-C04095A10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281" y="5434759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-</a:t>
                </a:r>
                <a:endParaRPr lang="ko-KR" altLang="en-US" sz="900" b="1">
                  <a:latin typeface="+mn-ea"/>
                </a:endParaRPr>
              </a:p>
            </p:txBody>
          </p:sp>
          <p:sp>
            <p:nvSpPr>
              <p:cNvPr id="112" name="Rectangle 167" descr="type=input">
                <a:extLst>
                  <a:ext uri="{FF2B5EF4-FFF2-40B4-BE49-F238E27FC236}">
                    <a16:creationId xmlns:a16="http://schemas.microsoft.com/office/drawing/2014/main" id="{D25C736D-0D04-6DB7-9D2F-B1FDB9CC2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279" y="5434738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+</a:t>
                </a:r>
                <a:endParaRPr lang="ko-KR" altLang="en-US" sz="900" b="1">
                  <a:latin typeface="+mn-ea"/>
                </a:endParaRPr>
              </a:p>
            </p:txBody>
          </p:sp>
        </p:grpSp>
      </p:grp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D1F77422-0E7B-162F-627B-5E92D0B43B55}"/>
              </a:ext>
            </a:extLst>
          </p:cNvPr>
          <p:cNvSpPr/>
          <p:nvPr/>
        </p:nvSpPr>
        <p:spPr>
          <a:xfrm>
            <a:off x="7412035" y="6189243"/>
            <a:ext cx="2160000" cy="252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신청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119E076B-36C3-60B9-F1B2-F4FB1AAC3FF9}"/>
              </a:ext>
            </a:extLst>
          </p:cNvPr>
          <p:cNvGrpSpPr/>
          <p:nvPr/>
        </p:nvGrpSpPr>
        <p:grpSpPr>
          <a:xfrm>
            <a:off x="2014204" y="3973672"/>
            <a:ext cx="1597835" cy="246221"/>
            <a:chOff x="242048" y="4041364"/>
            <a:chExt cx="1597835" cy="246221"/>
          </a:xfrm>
        </p:grpSpPr>
        <p:sp>
          <p:nvSpPr>
            <p:cNvPr id="228" name="사각형: 둥근 모서리 227">
              <a:extLst>
                <a:ext uri="{FF2B5EF4-FFF2-40B4-BE49-F238E27FC236}">
                  <a16:creationId xmlns:a16="http://schemas.microsoft.com/office/drawing/2014/main" id="{5A6F8041-6827-3E71-0244-6926702C9351}"/>
                </a:ext>
              </a:extLst>
            </p:cNvPr>
            <p:cNvSpPr/>
            <p:nvPr/>
          </p:nvSpPr>
          <p:spPr>
            <a:xfrm>
              <a:off x="1479883" y="4062440"/>
              <a:ext cx="360000" cy="198000"/>
            </a:xfrm>
            <a:prstGeom prst="roundRect">
              <a:avLst>
                <a:gd name="adj" fmla="val 4374"/>
              </a:avLst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n-ea"/>
                </a:rPr>
                <a:t>담기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8A5A6B1C-78A2-97DC-A646-D86CFA8415D8}"/>
                </a:ext>
              </a:extLst>
            </p:cNvPr>
            <p:cNvGrpSpPr/>
            <p:nvPr/>
          </p:nvGrpSpPr>
          <p:grpSpPr>
            <a:xfrm>
              <a:off x="684063" y="4062440"/>
              <a:ext cx="756000" cy="198000"/>
              <a:chOff x="1658279" y="5447974"/>
              <a:chExt cx="756000" cy="161925"/>
            </a:xfrm>
          </p:grpSpPr>
          <p:sp>
            <p:nvSpPr>
              <p:cNvPr id="231" name="Rectangle 167" descr="type=input">
                <a:extLst>
                  <a:ext uri="{FF2B5EF4-FFF2-40B4-BE49-F238E27FC236}">
                    <a16:creationId xmlns:a16="http://schemas.microsoft.com/office/drawing/2014/main" id="{9E25A2CA-2ED2-6C38-432A-43BD5E733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279" y="5447974"/>
                <a:ext cx="756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bIns="36000" anchor="ctr"/>
              <a:lstStyle/>
              <a:p>
                <a:pPr algn="ctr"/>
                <a:r>
                  <a:rPr lang="en-US" altLang="ko-KR" sz="700">
                    <a:latin typeface="+mn-ea"/>
                  </a:rPr>
                  <a:t>0</a:t>
                </a:r>
                <a:endParaRPr lang="ko-KR" altLang="en-US" sz="700">
                  <a:latin typeface="+mn-ea"/>
                </a:endParaRPr>
              </a:p>
            </p:txBody>
          </p:sp>
          <p:sp>
            <p:nvSpPr>
              <p:cNvPr id="232" name="Rectangle 167" descr="type=input">
                <a:extLst>
                  <a:ext uri="{FF2B5EF4-FFF2-40B4-BE49-F238E27FC236}">
                    <a16:creationId xmlns:a16="http://schemas.microsoft.com/office/drawing/2014/main" id="{48760476-AF73-F1EC-5AFA-82639AB2C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281" y="5447974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-</a:t>
                </a:r>
                <a:endParaRPr lang="ko-KR" altLang="en-US" sz="900" b="1">
                  <a:latin typeface="+mn-ea"/>
                </a:endParaRPr>
              </a:p>
            </p:txBody>
          </p:sp>
          <p:sp>
            <p:nvSpPr>
              <p:cNvPr id="233" name="Rectangle 167" descr="type=input">
                <a:extLst>
                  <a:ext uri="{FF2B5EF4-FFF2-40B4-BE49-F238E27FC236}">
                    <a16:creationId xmlns:a16="http://schemas.microsoft.com/office/drawing/2014/main" id="{8B482827-9E5F-C2B5-8716-536AD7ADE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279" y="5447974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+</a:t>
                </a:r>
                <a:endParaRPr lang="ko-KR" altLang="en-US" sz="900" b="1">
                  <a:latin typeface="+mn-ea"/>
                </a:endParaRPr>
              </a:p>
            </p:txBody>
          </p:sp>
        </p:grp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D743C61B-EDB6-2D26-8D4D-1038FC802EBD}"/>
                </a:ext>
              </a:extLst>
            </p:cNvPr>
            <p:cNvSpPr txBox="1"/>
            <p:nvPr/>
          </p:nvSpPr>
          <p:spPr>
            <a:xfrm>
              <a:off x="242048" y="4041364"/>
              <a:ext cx="4507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b="1" i="0">
                  <a:solidFill>
                    <a:srgbClr val="333333"/>
                  </a:solidFill>
                  <a:effectLst/>
                </a:rPr>
                <a:t>98</a:t>
              </a:r>
              <a:r>
                <a:rPr lang="ko-KR" altLang="en-US" sz="1000" b="1" i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452AE40D-162D-D065-518B-0E0995539DF4}"/>
              </a:ext>
            </a:extLst>
          </p:cNvPr>
          <p:cNvGrpSpPr/>
          <p:nvPr/>
        </p:nvGrpSpPr>
        <p:grpSpPr>
          <a:xfrm>
            <a:off x="4204099" y="3994748"/>
            <a:ext cx="756000" cy="198000"/>
            <a:chOff x="1658279" y="5447974"/>
            <a:chExt cx="756000" cy="161925"/>
          </a:xfrm>
        </p:grpSpPr>
        <p:sp>
          <p:nvSpPr>
            <p:cNvPr id="252" name="Rectangle 167" descr="type=input">
              <a:extLst>
                <a:ext uri="{FF2B5EF4-FFF2-40B4-BE49-F238E27FC236}">
                  <a16:creationId xmlns:a16="http://schemas.microsoft.com/office/drawing/2014/main" id="{090211F6-5964-5866-D913-8F95C2713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756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b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253" name="Rectangle 167" descr="type=input">
              <a:extLst>
                <a:ext uri="{FF2B5EF4-FFF2-40B4-BE49-F238E27FC236}">
                  <a16:creationId xmlns:a16="http://schemas.microsoft.com/office/drawing/2014/main" id="{C7ED3D9F-A146-D73B-2409-82A8AA518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254" name="Rectangle 167" descr="type=input">
              <a:extLst>
                <a:ext uri="{FF2B5EF4-FFF2-40B4-BE49-F238E27FC236}">
                  <a16:creationId xmlns:a16="http://schemas.microsoft.com/office/drawing/2014/main" id="{E0A961D8-B1BD-E27D-A7CF-EB0106747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279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0E91A4A1-6436-B621-0983-FCE478745774}"/>
              </a:ext>
            </a:extLst>
          </p:cNvPr>
          <p:cNvSpPr txBox="1"/>
          <p:nvPr/>
        </p:nvSpPr>
        <p:spPr>
          <a:xfrm>
            <a:off x="3770176" y="3973672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i="0">
                <a:solidFill>
                  <a:srgbClr val="333333"/>
                </a:solidFill>
                <a:effectLst/>
              </a:rPr>
              <a:t>65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원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1F4A18C9-2505-2A20-273B-906CEA03DC4B}"/>
              </a:ext>
            </a:extLst>
          </p:cNvPr>
          <p:cNvGrpSpPr/>
          <p:nvPr/>
        </p:nvGrpSpPr>
        <p:grpSpPr>
          <a:xfrm>
            <a:off x="5968163" y="3994748"/>
            <a:ext cx="756000" cy="198000"/>
            <a:chOff x="1658279" y="5447974"/>
            <a:chExt cx="756000" cy="161925"/>
          </a:xfrm>
        </p:grpSpPr>
        <p:sp>
          <p:nvSpPr>
            <p:cNvPr id="259" name="Rectangle 167" descr="type=input">
              <a:extLst>
                <a:ext uri="{FF2B5EF4-FFF2-40B4-BE49-F238E27FC236}">
                  <a16:creationId xmlns:a16="http://schemas.microsoft.com/office/drawing/2014/main" id="{7FE0FB71-82BD-E703-D459-C8DA8293A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756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b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260" name="Rectangle 167" descr="type=input">
              <a:extLst>
                <a:ext uri="{FF2B5EF4-FFF2-40B4-BE49-F238E27FC236}">
                  <a16:creationId xmlns:a16="http://schemas.microsoft.com/office/drawing/2014/main" id="{D7B2CC38-35B8-091C-B9E3-FF67D6BF7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261" name="Rectangle 167" descr="type=input">
              <a:extLst>
                <a:ext uri="{FF2B5EF4-FFF2-40B4-BE49-F238E27FC236}">
                  <a16:creationId xmlns:a16="http://schemas.microsoft.com/office/drawing/2014/main" id="{E0D00F71-4594-B564-F95B-CCEA66749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279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258" name="TextBox 257">
            <a:extLst>
              <a:ext uri="{FF2B5EF4-FFF2-40B4-BE49-F238E27FC236}">
                <a16:creationId xmlns:a16="http://schemas.microsoft.com/office/drawing/2014/main" id="{970108C0-0CEB-0AF0-C063-C27E5FFB849E}"/>
              </a:ext>
            </a:extLst>
          </p:cNvPr>
          <p:cNvSpPr txBox="1"/>
          <p:nvPr/>
        </p:nvSpPr>
        <p:spPr>
          <a:xfrm>
            <a:off x="5534240" y="3973672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i="0">
                <a:solidFill>
                  <a:srgbClr val="333333"/>
                </a:solidFill>
                <a:effectLst/>
              </a:rPr>
              <a:t>67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원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6A62039-7F5D-6842-60D3-E075A3BEFFA4}"/>
              </a:ext>
            </a:extLst>
          </p:cNvPr>
          <p:cNvSpPr txBox="1"/>
          <p:nvPr/>
        </p:nvSpPr>
        <p:spPr>
          <a:xfrm>
            <a:off x="10245609" y="489853"/>
            <a:ext cx="1800000" cy="215444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800">
                <a:solidFill>
                  <a:prstClr val="black"/>
                </a:solidFill>
                <a:latin typeface="함초롬돋움"/>
                <a:ea typeface="함초롬돋움"/>
              </a:rPr>
              <a:t>중요용지신청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7ED7A3FE-7312-FC99-67EC-C8FA339EBC23}"/>
              </a:ext>
            </a:extLst>
          </p:cNvPr>
          <p:cNvSpPr txBox="1"/>
          <p:nvPr/>
        </p:nvSpPr>
        <p:spPr>
          <a:xfrm>
            <a:off x="66840" y="125573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중요용지신청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8CE6EBC-50A7-718D-E845-DE23835ECFC7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중요용지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·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용도품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(701020)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중요용지신청 </a:t>
            </a: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D085B7DB-D7C6-AC8F-8F28-C60262B992C7}"/>
              </a:ext>
            </a:extLst>
          </p:cNvPr>
          <p:cNvSpPr/>
          <p:nvPr/>
        </p:nvSpPr>
        <p:spPr>
          <a:xfrm>
            <a:off x="1247784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중요용지</a:t>
            </a:r>
            <a:r>
              <a:rPr lang="en-US" altLang="ko-KR" sz="600">
                <a:solidFill>
                  <a:srgbClr val="7F7F7F"/>
                </a:solidFill>
                <a:latin typeface="함초롬돋움"/>
                <a:ea typeface="함초롬돋움"/>
              </a:rPr>
              <a:t>·</a:t>
            </a: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용도품 </a:t>
            </a:r>
            <a:r>
              <a:rPr lang="en-US" altLang="ko-KR" sz="60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신청 </a:t>
            </a:r>
            <a:r>
              <a:rPr lang="en-US" altLang="ko-KR" sz="60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(701020)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중요용지신청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F48718D7-8AC4-8440-D7DD-C023CE8FE41A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C9A11FA5-772F-E716-DBDF-BDFC797413D2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중요용지신청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268" name="그림 267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7CB2B6DC-4F57-ABA5-533A-3CA10F3F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269" name="사각형: 둥근 모서리 268">
            <a:extLst>
              <a:ext uri="{FF2B5EF4-FFF2-40B4-BE49-F238E27FC236}">
                <a16:creationId xmlns:a16="http://schemas.microsoft.com/office/drawing/2014/main" id="{3F7D61C6-F8A9-1914-05C2-771CE4E5BC59}"/>
              </a:ext>
            </a:extLst>
          </p:cNvPr>
          <p:cNvSpPr/>
          <p:nvPr/>
        </p:nvSpPr>
        <p:spPr>
          <a:xfrm>
            <a:off x="5004133" y="3994748"/>
            <a:ext cx="360000" cy="198000"/>
          </a:xfrm>
          <a:prstGeom prst="roundRect">
            <a:avLst>
              <a:gd name="adj" fmla="val 4374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담기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1" name="사각형: 둥근 모서리 270">
            <a:extLst>
              <a:ext uri="{FF2B5EF4-FFF2-40B4-BE49-F238E27FC236}">
                <a16:creationId xmlns:a16="http://schemas.microsoft.com/office/drawing/2014/main" id="{CA890FBA-F022-3146-19F0-E730BBAB860C}"/>
              </a:ext>
            </a:extLst>
          </p:cNvPr>
          <p:cNvSpPr/>
          <p:nvPr/>
        </p:nvSpPr>
        <p:spPr>
          <a:xfrm>
            <a:off x="6772075" y="3994748"/>
            <a:ext cx="360000" cy="198000"/>
          </a:xfrm>
          <a:prstGeom prst="roundRect">
            <a:avLst>
              <a:gd name="adj" fmla="val 4374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담기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06A94271-A6FA-B85C-227C-B6254D28A868}"/>
              </a:ext>
            </a:extLst>
          </p:cNvPr>
          <p:cNvGrpSpPr/>
          <p:nvPr/>
        </p:nvGrpSpPr>
        <p:grpSpPr>
          <a:xfrm>
            <a:off x="4448451" y="953886"/>
            <a:ext cx="1381738" cy="198000"/>
            <a:chOff x="3908233" y="953886"/>
            <a:chExt cx="1381738" cy="198000"/>
          </a:xfrm>
        </p:grpSpPr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0674719D-087E-9005-031A-6A3848572EB7}"/>
                </a:ext>
              </a:extLst>
            </p:cNvPr>
            <p:cNvGrpSpPr/>
            <p:nvPr/>
          </p:nvGrpSpPr>
          <p:grpSpPr>
            <a:xfrm>
              <a:off x="4389971" y="953886"/>
              <a:ext cx="900000" cy="198000"/>
              <a:chOff x="7701143" y="1163217"/>
              <a:chExt cx="900000" cy="198000"/>
            </a:xfrm>
          </p:grpSpPr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86E2197B-4932-78F7-A42B-4D6E5AB8F670}"/>
                  </a:ext>
                </a:extLst>
              </p:cNvPr>
              <p:cNvSpPr/>
              <p:nvPr/>
            </p:nvSpPr>
            <p:spPr bwMode="auto">
              <a:xfrm>
                <a:off x="7701143" y="1163217"/>
                <a:ext cx="900000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ko-KR" altLang="en-US" sz="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신청횟수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276" name="그림 275">
                <a:extLst>
                  <a:ext uri="{FF2B5EF4-FFF2-40B4-BE49-F238E27FC236}">
                    <a16:creationId xmlns:a16="http://schemas.microsoft.com/office/drawing/2014/main" id="{75AC5525-2657-AEA7-E1C9-B72C3F443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6070" y="1214225"/>
                <a:ext cx="90000" cy="90000"/>
              </a:xfrm>
              <a:prstGeom prst="rect">
                <a:avLst/>
              </a:prstGeom>
            </p:spPr>
          </p:pic>
        </p:grp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D3C37A32-BEFE-C342-94CB-BE98D3B0B364}"/>
                </a:ext>
              </a:extLst>
            </p:cNvPr>
            <p:cNvSpPr txBox="1"/>
            <p:nvPr/>
          </p:nvSpPr>
          <p:spPr>
            <a:xfrm>
              <a:off x="3908233" y="983957"/>
              <a:ext cx="3975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정렬순서</a:t>
              </a:r>
              <a:endParaRPr lang="ko-KR" altLang="en-US" sz="800" b="1" dirty="0">
                <a:latin typeface="+mn-ea"/>
              </a:endParaRP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72C017AE-B6E3-DCC5-33CB-1796ADD25CC7}"/>
              </a:ext>
            </a:extLst>
          </p:cNvPr>
          <p:cNvSpPr txBox="1"/>
          <p:nvPr/>
        </p:nvSpPr>
        <p:spPr>
          <a:xfrm>
            <a:off x="7443344" y="5902748"/>
            <a:ext cx="890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333333"/>
                </a:solidFill>
                <a:latin typeface="Noto Sans" panose="020B0502040504020204" pitchFamily="34" charset="0"/>
              </a:rPr>
              <a:t>합계금액</a:t>
            </a:r>
            <a:endParaRPr lang="en-US" altLang="ko-KR" sz="8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4021C9FA-01BF-9694-B735-92C32AC5CD51}"/>
              </a:ext>
            </a:extLst>
          </p:cNvPr>
          <p:cNvSpPr txBox="1"/>
          <p:nvPr/>
        </p:nvSpPr>
        <p:spPr>
          <a:xfrm>
            <a:off x="8833811" y="5865071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 i="0" dirty="0">
                <a:solidFill>
                  <a:srgbClr val="333333"/>
                </a:solidFill>
                <a:effectLst/>
              </a:rPr>
              <a:t>24,320</a:t>
            </a:r>
            <a:r>
              <a:rPr lang="ko-KR" altLang="en-US" sz="1100" b="1" i="0" dirty="0">
                <a:solidFill>
                  <a:srgbClr val="333333"/>
                </a:solidFill>
                <a:effectLst/>
              </a:rPr>
              <a:t>원</a:t>
            </a:r>
            <a:endParaRPr lang="en-US" altLang="ko-KR" sz="11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E32CBFF8-DFE2-FEE6-8683-395FE9FF26F8}"/>
              </a:ext>
            </a:extLst>
          </p:cNvPr>
          <p:cNvSpPr txBox="1"/>
          <p:nvPr/>
        </p:nvSpPr>
        <p:spPr>
          <a:xfrm>
            <a:off x="7413418" y="5307681"/>
            <a:ext cx="1014628" cy="247375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750"/>
              <a:t>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</a:rPr>
              <a:t>수표어음류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</a:rPr>
              <a:t>| 10122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34877B6A-65AE-5EBA-C372-845ECEA87B94}"/>
              </a:ext>
            </a:extLst>
          </p:cNvPr>
          <p:cNvSpPr txBox="1"/>
          <p:nvPr/>
        </p:nvSpPr>
        <p:spPr>
          <a:xfrm>
            <a:off x="7431524" y="5509139"/>
            <a:ext cx="2140511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900" b="1" i="0">
                <a:solidFill>
                  <a:srgbClr val="333333"/>
                </a:solidFill>
                <a:effectLst/>
              </a:rPr>
              <a:t>비정액 자기앞수표</a:t>
            </a:r>
            <a:r>
              <a:rPr lang="en-US" altLang="ko-KR" sz="900" b="1" i="0">
                <a:solidFill>
                  <a:srgbClr val="333333"/>
                </a:solidFill>
                <a:effectLst/>
              </a:rPr>
              <a:t>(10</a:t>
            </a:r>
            <a:r>
              <a:rPr lang="ko-KR" altLang="en-US" sz="900" b="1" i="0">
                <a:solidFill>
                  <a:srgbClr val="333333"/>
                </a:solidFill>
                <a:effectLst/>
              </a:rPr>
              <a:t>억원 이</a:t>
            </a:r>
            <a:r>
              <a:rPr lang="ko-KR" altLang="en-US" sz="900" b="1">
                <a:solidFill>
                  <a:srgbClr val="333333"/>
                </a:solidFill>
              </a:rPr>
              <a:t>하</a:t>
            </a:r>
            <a:r>
              <a:rPr lang="en-US" altLang="ko-KR" sz="900" b="1">
                <a:solidFill>
                  <a:srgbClr val="333333"/>
                </a:solidFill>
              </a:rPr>
              <a:t>)</a:t>
            </a:r>
            <a:endParaRPr lang="en-US" altLang="ko-KR" sz="900" b="1" i="0" dirty="0">
              <a:solidFill>
                <a:srgbClr val="333333"/>
              </a:solidFill>
              <a:effectLst/>
            </a:endParaRPr>
          </a:p>
        </p:txBody>
      </p: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AB7DC9CA-CE84-5F63-3C46-8B5C2663826D}"/>
              </a:ext>
            </a:extLst>
          </p:cNvPr>
          <p:cNvCxnSpPr>
            <a:cxnSpLocks/>
          </p:cNvCxnSpPr>
          <p:nvPr/>
        </p:nvCxnSpPr>
        <p:spPr>
          <a:xfrm>
            <a:off x="7412035" y="5812004"/>
            <a:ext cx="216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27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9E999-2DB3-7BB6-27DA-A4801373E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D52C011-A59A-DF11-40E9-ED8C3EF992A0}"/>
              </a:ext>
            </a:extLst>
          </p:cNvPr>
          <p:cNvSpPr>
            <a:spLocks/>
          </p:cNvSpPr>
          <p:nvPr/>
        </p:nvSpPr>
        <p:spPr bwMode="auto">
          <a:xfrm>
            <a:off x="7412035" y="1356484"/>
            <a:ext cx="2160000" cy="336933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758D1E1A-243E-2C01-EE68-36B65650BEE0}"/>
              </a:ext>
            </a:extLst>
          </p:cNvPr>
          <p:cNvGraphicFramePr>
            <a:graphicFrameLocks noGrp="1"/>
          </p:cNvGraphicFramePr>
          <p:nvPr/>
        </p:nvGraphicFramePr>
        <p:xfrm>
          <a:off x="9697291" y="1596733"/>
          <a:ext cx="2340000" cy="58176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B4AD8250-B66A-6DEE-9FEC-D805885BB3F9}"/>
              </a:ext>
            </a:extLst>
          </p:cNvPr>
          <p:cNvGrpSpPr/>
          <p:nvPr/>
        </p:nvGrpSpPr>
        <p:grpSpPr>
          <a:xfrm>
            <a:off x="284035" y="1356487"/>
            <a:ext cx="7020000" cy="288000"/>
            <a:chOff x="533592" y="1267484"/>
            <a:chExt cx="8748857" cy="538307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4516F37-2665-F064-1352-31D9986E078A}"/>
                </a:ext>
              </a:extLst>
            </p:cNvPr>
            <p:cNvSpPr/>
            <p:nvPr/>
          </p:nvSpPr>
          <p:spPr>
            <a:xfrm>
              <a:off x="1626118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수표어음류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18AE5AB-F793-AFA0-A9BB-C8707CEC3D29}"/>
                </a:ext>
              </a:extLst>
            </p:cNvPr>
            <p:cNvSpPr/>
            <p:nvPr/>
          </p:nvSpPr>
          <p:spPr>
            <a:xfrm>
              <a:off x="2718644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중금채류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7233ED4-0592-72BE-CFE9-6F49A01EC941}"/>
                </a:ext>
              </a:extLst>
            </p:cNvPr>
            <p:cNvSpPr/>
            <p:nvPr/>
          </p:nvSpPr>
          <p:spPr>
            <a:xfrm>
              <a:off x="3811170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통장류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5AAB87-44CD-A31B-BBEA-FB24352E717C}"/>
                </a:ext>
              </a:extLst>
            </p:cNvPr>
            <p:cNvSpPr/>
            <p:nvPr/>
          </p:nvSpPr>
          <p:spPr>
            <a:xfrm>
              <a:off x="4903696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카드류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2B02E56-48CE-100F-C476-BFD22556435D}"/>
                </a:ext>
              </a:extLst>
            </p:cNvPr>
            <p:cNvSpPr/>
            <p:nvPr/>
          </p:nvSpPr>
          <p:spPr>
            <a:xfrm>
              <a:off x="5996222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외회수표류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EF4C6B9-E9E5-648C-C065-FE5AD44C0984}"/>
                </a:ext>
              </a:extLst>
            </p:cNvPr>
            <p:cNvSpPr/>
            <p:nvPr/>
          </p:nvSpPr>
          <p:spPr>
            <a:xfrm>
              <a:off x="533592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b="1" kern="0" dirty="0">
                  <a:latin typeface="+mn-ea"/>
                </a:rPr>
                <a:t>전체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7890A90-6943-B3BA-5DD0-954E495609B0}"/>
                </a:ext>
              </a:extLst>
            </p:cNvPr>
            <p:cNvSpPr/>
            <p:nvPr/>
          </p:nvSpPr>
          <p:spPr>
            <a:xfrm>
              <a:off x="7090217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증서류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85216FB-C8C4-AF3D-6A5B-36F737E9A13B}"/>
                </a:ext>
              </a:extLst>
            </p:cNvPr>
            <p:cNvSpPr/>
            <p:nvPr/>
          </p:nvSpPr>
          <p:spPr>
            <a:xfrm>
              <a:off x="8184449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상품권류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E2D6FFA-5261-9631-9E87-B1249BBB37C7}"/>
              </a:ext>
            </a:extLst>
          </p:cNvPr>
          <p:cNvSpPr/>
          <p:nvPr/>
        </p:nvSpPr>
        <p:spPr>
          <a:xfrm>
            <a:off x="7412035" y="872776"/>
            <a:ext cx="2160000" cy="3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B72BB4-3F6F-3502-926A-FA234409F32D}"/>
              </a:ext>
            </a:extLst>
          </p:cNvPr>
          <p:cNvGrpSpPr/>
          <p:nvPr/>
        </p:nvGrpSpPr>
        <p:grpSpPr>
          <a:xfrm>
            <a:off x="7487709" y="927896"/>
            <a:ext cx="1982381" cy="246221"/>
            <a:chOff x="7904406" y="1637269"/>
            <a:chExt cx="1982381" cy="2462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3542AD-DC6B-F1AD-5D41-0EB7ED10209B}"/>
                </a:ext>
              </a:extLst>
            </p:cNvPr>
            <p:cNvSpPr txBox="1"/>
            <p:nvPr/>
          </p:nvSpPr>
          <p:spPr>
            <a:xfrm>
              <a:off x="7904406" y="1637269"/>
              <a:ext cx="13692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on"/>
                </a:rPr>
                <a:t>1</a:t>
              </a:r>
              <a:r>
                <a:rPr lang="en-US" altLang="ko-KR" sz="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</a:t>
              </a:r>
              <a:r>
                <a:rPr lang="en-US" altLang="ko-KR" sz="80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on"/>
                </a:rPr>
                <a:t>22237 | </a:t>
              </a: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bon"/>
                </a:rPr>
                <a:t>입출금식통장</a:t>
              </a:r>
              <a:r>
                <a:rPr lang="ko-KR" altLang="en-US" sz="80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on"/>
                </a:rPr>
                <a:t> </a:t>
              </a:r>
              <a:r>
                <a:rPr lang="ko-KR" altLang="en-US" sz="80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51717FB-3684-75E1-4C92-7B2B4FB2423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 cstate="print">
              <a:alphaModFix amt="85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805787" y="1722022"/>
              <a:ext cx="54000" cy="108000"/>
            </a:xfrm>
            <a:prstGeom prst="rect">
              <a:avLst/>
            </a:prstGeom>
          </p:spPr>
        </p:pic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97FAD053-8A04-6FC6-68E7-3FD89FBE60A7}"/>
                </a:ext>
              </a:extLst>
            </p:cNvPr>
            <p:cNvSpPr/>
            <p:nvPr/>
          </p:nvSpPr>
          <p:spPr bwMode="auto">
            <a:xfrm>
              <a:off x="9340269" y="1747238"/>
              <a:ext cx="93600" cy="64800"/>
            </a:xfrm>
            <a:prstGeom prst="triangle">
              <a:avLst/>
            </a:prstGeom>
            <a:solidFill>
              <a:srgbClr val="FF0000"/>
            </a:solidFill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/>
            </a:p>
          </p:txBody>
        </p:sp>
      </p:grp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468776D8-ECEC-84CE-1F64-FA7E4F1F3E2C}"/>
              </a:ext>
            </a:extLst>
          </p:cNvPr>
          <p:cNvSpPr>
            <a:spLocks/>
          </p:cNvSpPr>
          <p:nvPr/>
        </p:nvSpPr>
        <p:spPr bwMode="auto">
          <a:xfrm>
            <a:off x="284035" y="872886"/>
            <a:ext cx="7020000" cy="360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C9FDE58-9C82-053A-60FC-B50B46E3FCED}"/>
              </a:ext>
            </a:extLst>
          </p:cNvPr>
          <p:cNvGrpSpPr/>
          <p:nvPr/>
        </p:nvGrpSpPr>
        <p:grpSpPr>
          <a:xfrm>
            <a:off x="428658" y="953886"/>
            <a:ext cx="1176315" cy="198000"/>
            <a:chOff x="428658" y="953886"/>
            <a:chExt cx="1176315" cy="19800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9E9F6D1-00F4-8019-272F-1977E0B5C7F6}"/>
                </a:ext>
              </a:extLst>
            </p:cNvPr>
            <p:cNvSpPr txBox="1"/>
            <p:nvPr/>
          </p:nvSpPr>
          <p:spPr>
            <a:xfrm>
              <a:off x="428658" y="983957"/>
              <a:ext cx="3975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출급번호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54B1B70-2383-2B12-3CC7-1D4FD1A42ADA}"/>
                </a:ext>
              </a:extLst>
            </p:cNvPr>
            <p:cNvSpPr/>
            <p:nvPr/>
          </p:nvSpPr>
          <p:spPr bwMode="auto">
            <a:xfrm>
              <a:off x="920973" y="953886"/>
              <a:ext cx="684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A25FCDCD-35F4-7DCB-73CA-02AA31EC6760}"/>
              </a:ext>
            </a:extLst>
          </p:cNvPr>
          <p:cNvSpPr/>
          <p:nvPr/>
        </p:nvSpPr>
        <p:spPr>
          <a:xfrm>
            <a:off x="6808096" y="95388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C887816-0A06-835E-F1C7-96F9AB0B6A64}"/>
              </a:ext>
            </a:extLst>
          </p:cNvPr>
          <p:cNvGrpSpPr/>
          <p:nvPr/>
        </p:nvGrpSpPr>
        <p:grpSpPr>
          <a:xfrm>
            <a:off x="2205437" y="953886"/>
            <a:ext cx="1642550" cy="198000"/>
            <a:chOff x="1949961" y="953886"/>
            <a:chExt cx="1642550" cy="198000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8457D5B-7DB3-F818-CB20-5D8CD67992A4}"/>
                </a:ext>
              </a:extLst>
            </p:cNvPr>
            <p:cNvSpPr txBox="1"/>
            <p:nvPr/>
          </p:nvSpPr>
          <p:spPr>
            <a:xfrm>
              <a:off x="1949961" y="983957"/>
              <a:ext cx="29815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품목명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7B143FB-D73F-8182-8ECF-CF194CA1BA30}"/>
                </a:ext>
              </a:extLst>
            </p:cNvPr>
            <p:cNvSpPr/>
            <p:nvPr/>
          </p:nvSpPr>
          <p:spPr bwMode="auto">
            <a:xfrm>
              <a:off x="2332511" y="953886"/>
              <a:ext cx="1260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A5CDF13-D8E8-B2A1-534B-5DF91A5DF21C}"/>
              </a:ext>
            </a:extLst>
          </p:cNvPr>
          <p:cNvGrpSpPr>
            <a:grpSpLocks noChangeAspect="1"/>
          </p:cNvGrpSpPr>
          <p:nvPr/>
        </p:nvGrpSpPr>
        <p:grpSpPr>
          <a:xfrm>
            <a:off x="261835" y="1780031"/>
            <a:ext cx="1584000" cy="1408000"/>
            <a:chOff x="433438" y="4099367"/>
            <a:chExt cx="2124000" cy="1645101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7FCE025E-B0F8-300A-6D64-12E843BFBB28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9922DB52-9F91-60F8-D3BB-B09B79D49410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50E26299-04B1-369B-BA9C-7A60B5F5F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83A9A17D-C31B-E4D6-5811-BF706AA3CFAD}"/>
              </a:ext>
            </a:extLst>
          </p:cNvPr>
          <p:cNvSpPr txBox="1"/>
          <p:nvPr/>
        </p:nvSpPr>
        <p:spPr>
          <a:xfrm>
            <a:off x="171515" y="3544794"/>
            <a:ext cx="934871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입출금식통장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4EC27CA3-F853-A668-76C5-A5834704801B}"/>
              </a:ext>
            </a:extLst>
          </p:cNvPr>
          <p:cNvSpPr/>
          <p:nvPr/>
        </p:nvSpPr>
        <p:spPr>
          <a:xfrm>
            <a:off x="265521" y="3266638"/>
            <a:ext cx="39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통장류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337EC41B-8C3F-B035-D5FA-882873FF0E10}"/>
              </a:ext>
            </a:extLst>
          </p:cNvPr>
          <p:cNvSpPr/>
          <p:nvPr/>
        </p:nvSpPr>
        <p:spPr>
          <a:xfrm>
            <a:off x="205699" y="3441707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22237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9DD764F0-429E-1FC4-F9A9-3B4C918B5B46}"/>
              </a:ext>
            </a:extLst>
          </p:cNvPr>
          <p:cNvSpPr/>
          <p:nvPr/>
        </p:nvSpPr>
        <p:spPr>
          <a:xfrm>
            <a:off x="1019435" y="3254686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 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14FE2BC-C99F-86A3-E105-69FE6EC5D3A1}"/>
              </a:ext>
            </a:extLst>
          </p:cNvPr>
          <p:cNvGrpSpPr>
            <a:grpSpLocks noChangeAspect="1"/>
          </p:cNvGrpSpPr>
          <p:nvPr/>
        </p:nvGrpSpPr>
        <p:grpSpPr>
          <a:xfrm>
            <a:off x="2027135" y="1780031"/>
            <a:ext cx="1584000" cy="1408000"/>
            <a:chOff x="433438" y="4099367"/>
            <a:chExt cx="2124000" cy="1645101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2DEB21E7-A790-4904-99ED-451F65BEAED3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B8D6A87F-0404-D99B-758F-B5C0CFBEA1E9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6731FEC1-97A4-D0DB-15A3-FAD26939D5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9EDB7BE-868D-D369-4406-5EAB3E7D3E71}"/>
              </a:ext>
            </a:extLst>
          </p:cNvPr>
          <p:cNvSpPr txBox="1"/>
          <p:nvPr/>
        </p:nvSpPr>
        <p:spPr>
          <a:xfrm>
            <a:off x="1943165" y="3544794"/>
            <a:ext cx="1515158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중금채등록통장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거치식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)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8A3FD83C-7409-D612-D117-86612E326BDE}"/>
              </a:ext>
            </a:extLst>
          </p:cNvPr>
          <p:cNvSpPr/>
          <p:nvPr/>
        </p:nvSpPr>
        <p:spPr>
          <a:xfrm>
            <a:off x="2037171" y="3266638"/>
            <a:ext cx="39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통장류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8EF76BD6-B5D4-F88D-63A0-46A14597D300}"/>
              </a:ext>
            </a:extLst>
          </p:cNvPr>
          <p:cNvSpPr/>
          <p:nvPr/>
        </p:nvSpPr>
        <p:spPr>
          <a:xfrm>
            <a:off x="1977349" y="3441707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21077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6E8E0BC-22F3-3EA6-BD18-84D3AB2CD943}"/>
              </a:ext>
            </a:extLst>
          </p:cNvPr>
          <p:cNvGrpSpPr>
            <a:grpSpLocks noChangeAspect="1"/>
          </p:cNvGrpSpPr>
          <p:nvPr/>
        </p:nvGrpSpPr>
        <p:grpSpPr>
          <a:xfrm>
            <a:off x="3782910" y="1780031"/>
            <a:ext cx="1584000" cy="1408000"/>
            <a:chOff x="433438" y="4099367"/>
            <a:chExt cx="2124000" cy="1645101"/>
          </a:xfrm>
        </p:grpSpPr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62E76720-8D39-DBE8-3E4C-2FD3EDB488C3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0B1858E7-2C72-156C-0362-723E633A49EA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1A5D7E21-1030-B294-CDC1-0F49FE3121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49AEFA4A-2599-1AD5-68B1-783F706477F7}"/>
              </a:ext>
            </a:extLst>
          </p:cNvPr>
          <p:cNvSpPr txBox="1"/>
          <p:nvPr/>
        </p:nvSpPr>
        <p:spPr>
          <a:xfrm>
            <a:off x="3695765" y="3544794"/>
            <a:ext cx="1653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정액 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10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만원권 자기앞수표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DB19912D-F71A-48AD-6B28-AC0BA3F31799}"/>
              </a:ext>
            </a:extLst>
          </p:cNvPr>
          <p:cNvSpPr/>
          <p:nvPr/>
        </p:nvSpPr>
        <p:spPr>
          <a:xfrm>
            <a:off x="3729949" y="3441707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10079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63E2EBF-01E2-566B-3E2E-E8068AF91DA9}"/>
              </a:ext>
            </a:extLst>
          </p:cNvPr>
          <p:cNvGrpSpPr>
            <a:grpSpLocks noChangeAspect="1"/>
          </p:cNvGrpSpPr>
          <p:nvPr/>
        </p:nvGrpSpPr>
        <p:grpSpPr>
          <a:xfrm>
            <a:off x="5538685" y="1780031"/>
            <a:ext cx="1584000" cy="1408000"/>
            <a:chOff x="433438" y="4099367"/>
            <a:chExt cx="2124000" cy="1645101"/>
          </a:xfrm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AD61A688-BCDA-5DAD-977A-64CEF4552DE6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6926F0F-9142-B14F-24F8-4E002DAB5F91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540916F9-08D8-C070-FBE3-F99D53113F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0CE07284-6E3B-2E20-A041-C4B7F390E19B}"/>
              </a:ext>
            </a:extLst>
          </p:cNvPr>
          <p:cNvSpPr txBox="1"/>
          <p:nvPr/>
        </p:nvSpPr>
        <p:spPr>
          <a:xfrm>
            <a:off x="5448365" y="3544794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비정액 자기앞수표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(10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억원 </a:t>
            </a:r>
            <a:endParaRPr lang="en-US" altLang="ko-KR" sz="1000" b="1" i="0">
              <a:solidFill>
                <a:srgbClr val="333333"/>
              </a:solidFill>
              <a:effectLst/>
            </a:endParaRPr>
          </a:p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이</a:t>
            </a:r>
            <a:r>
              <a:rPr lang="ko-KR" altLang="en-US" sz="1000" b="1">
                <a:solidFill>
                  <a:srgbClr val="333333"/>
                </a:solidFill>
              </a:rPr>
              <a:t>하</a:t>
            </a:r>
            <a:r>
              <a:rPr lang="en-US" altLang="ko-KR" sz="1000" b="1">
                <a:solidFill>
                  <a:srgbClr val="333333"/>
                </a:solidFill>
              </a:rPr>
              <a:t>)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D324BF0-C051-C208-D3D3-FBC0C37DC461}"/>
              </a:ext>
            </a:extLst>
          </p:cNvPr>
          <p:cNvSpPr/>
          <p:nvPr/>
        </p:nvSpPr>
        <p:spPr>
          <a:xfrm>
            <a:off x="5542371" y="3266638"/>
            <a:ext cx="57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수표어음류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3D57C7C4-E923-9E2D-C0BF-B7F256CC4EFE}"/>
              </a:ext>
            </a:extLst>
          </p:cNvPr>
          <p:cNvSpPr/>
          <p:nvPr/>
        </p:nvSpPr>
        <p:spPr>
          <a:xfrm>
            <a:off x="5492074" y="3441707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10122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BC7F9527-D425-9F2D-A7CC-25A446121656}"/>
              </a:ext>
            </a:extLst>
          </p:cNvPr>
          <p:cNvSpPr/>
          <p:nvPr/>
        </p:nvSpPr>
        <p:spPr bwMode="auto">
          <a:xfrm>
            <a:off x="7250035" y="1783273"/>
            <a:ext cx="54000" cy="9144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86C9920D-9E49-D180-751E-B6785F0F415C}"/>
              </a:ext>
            </a:extLst>
          </p:cNvPr>
          <p:cNvSpPr/>
          <p:nvPr/>
        </p:nvSpPr>
        <p:spPr>
          <a:xfrm>
            <a:off x="2759223" y="3254686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 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|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A069DF84-835F-6898-3CCB-9605CAAC5445}"/>
              </a:ext>
            </a:extLst>
          </p:cNvPr>
          <p:cNvSpPr/>
          <p:nvPr/>
        </p:nvSpPr>
        <p:spPr>
          <a:xfrm>
            <a:off x="4515194" y="3254686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 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536AE046-C611-0CCB-6AAA-90EE2719C48C}"/>
              </a:ext>
            </a:extLst>
          </p:cNvPr>
          <p:cNvSpPr/>
          <p:nvPr/>
        </p:nvSpPr>
        <p:spPr>
          <a:xfrm>
            <a:off x="6254982" y="3254686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 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CE6C61BA-8FA6-FCFB-B7A1-32F7AFF1D781}"/>
              </a:ext>
            </a:extLst>
          </p:cNvPr>
          <p:cNvGrpSpPr>
            <a:grpSpLocks noChangeAspect="1"/>
          </p:cNvGrpSpPr>
          <p:nvPr/>
        </p:nvGrpSpPr>
        <p:grpSpPr>
          <a:xfrm>
            <a:off x="261835" y="4353299"/>
            <a:ext cx="1584000" cy="1408000"/>
            <a:chOff x="433438" y="4099367"/>
            <a:chExt cx="2124000" cy="1645101"/>
          </a:xfrm>
        </p:grpSpPr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D3E03B2C-1F3C-C469-77E4-1E290128278E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3EEE1ED2-28BD-65C9-A050-594B108BEF15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0A2CD9F8-2630-6B68-D341-B16F844360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023DBD26-1041-850A-4737-949EC70B960E}"/>
              </a:ext>
            </a:extLst>
          </p:cNvPr>
          <p:cNvSpPr txBox="1"/>
          <p:nvPr/>
        </p:nvSpPr>
        <p:spPr>
          <a:xfrm>
            <a:off x="171515" y="6118062"/>
            <a:ext cx="934871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입출금식통장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DF12D78B-B9CF-30C9-0D47-84195CF05DB4}"/>
              </a:ext>
            </a:extLst>
          </p:cNvPr>
          <p:cNvSpPr/>
          <p:nvPr/>
        </p:nvSpPr>
        <p:spPr>
          <a:xfrm>
            <a:off x="265521" y="5839906"/>
            <a:ext cx="39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통장류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DE1400BC-FC96-4C83-4484-202BCA6E062F}"/>
              </a:ext>
            </a:extLst>
          </p:cNvPr>
          <p:cNvSpPr/>
          <p:nvPr/>
        </p:nvSpPr>
        <p:spPr>
          <a:xfrm>
            <a:off x="205699" y="6014975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22237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8B710FEA-8980-8A99-2253-F95E14B6E8D0}"/>
              </a:ext>
            </a:extLst>
          </p:cNvPr>
          <p:cNvSpPr/>
          <p:nvPr/>
        </p:nvSpPr>
        <p:spPr>
          <a:xfrm>
            <a:off x="1019435" y="5827954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 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A29A9AC2-1462-4BE3-1C12-B7D94B82B712}"/>
              </a:ext>
            </a:extLst>
          </p:cNvPr>
          <p:cNvGrpSpPr>
            <a:grpSpLocks noChangeAspect="1"/>
          </p:cNvGrpSpPr>
          <p:nvPr/>
        </p:nvGrpSpPr>
        <p:grpSpPr>
          <a:xfrm>
            <a:off x="2027135" y="4353299"/>
            <a:ext cx="1584000" cy="1408000"/>
            <a:chOff x="433438" y="4099367"/>
            <a:chExt cx="2124000" cy="1645101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7ADCEF6F-09F9-7C98-A65F-8A02D349DA85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CBB8155F-642C-959D-84C7-BC20EF02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6AD849CD-4443-ADD2-49B2-16B63BBC32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4FEE1C8-6A9E-D817-2241-BD0E4CD33355}"/>
              </a:ext>
            </a:extLst>
          </p:cNvPr>
          <p:cNvSpPr txBox="1"/>
          <p:nvPr/>
        </p:nvSpPr>
        <p:spPr>
          <a:xfrm>
            <a:off x="1943165" y="6118062"/>
            <a:ext cx="1515158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중금채등록통장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거치식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)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CF9E08C5-422A-BF0B-577A-C33B0210CE3D}"/>
              </a:ext>
            </a:extLst>
          </p:cNvPr>
          <p:cNvSpPr/>
          <p:nvPr/>
        </p:nvSpPr>
        <p:spPr>
          <a:xfrm>
            <a:off x="2037171" y="5839906"/>
            <a:ext cx="39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통장류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8E150A5D-4A6D-5BDA-B17D-4B35F57758B0}"/>
              </a:ext>
            </a:extLst>
          </p:cNvPr>
          <p:cNvSpPr/>
          <p:nvPr/>
        </p:nvSpPr>
        <p:spPr>
          <a:xfrm>
            <a:off x="1977349" y="6014975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21077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8DE93341-778C-0F0E-B0C2-EF925792552E}"/>
              </a:ext>
            </a:extLst>
          </p:cNvPr>
          <p:cNvGrpSpPr>
            <a:grpSpLocks noChangeAspect="1"/>
          </p:cNvGrpSpPr>
          <p:nvPr/>
        </p:nvGrpSpPr>
        <p:grpSpPr>
          <a:xfrm>
            <a:off x="3782910" y="4353299"/>
            <a:ext cx="1584000" cy="1408000"/>
            <a:chOff x="433438" y="4099367"/>
            <a:chExt cx="2124000" cy="1645101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BB3DA2CE-3883-E328-4030-024ABA9C5731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2929D657-5B35-283C-2620-58096DDCF6AA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8DE03987-1A50-88D5-CB4D-552F145B6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B84F1344-A276-ECED-B6E8-930011726A71}"/>
              </a:ext>
            </a:extLst>
          </p:cNvPr>
          <p:cNvSpPr txBox="1"/>
          <p:nvPr/>
        </p:nvSpPr>
        <p:spPr>
          <a:xfrm>
            <a:off x="3695765" y="6118062"/>
            <a:ext cx="1656223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rgbClr val="333333"/>
                </a:solidFill>
              </a:rPr>
              <a:t>양도성예금증서</a:t>
            </a:r>
            <a:r>
              <a:rPr lang="en-US" altLang="ko-KR" sz="1000" b="1">
                <a:solidFill>
                  <a:srgbClr val="333333"/>
                </a:solidFill>
              </a:rPr>
              <a:t>(10</a:t>
            </a:r>
            <a:r>
              <a:rPr lang="ko-KR" altLang="en-US" sz="1000" b="1">
                <a:solidFill>
                  <a:srgbClr val="333333"/>
                </a:solidFill>
              </a:rPr>
              <a:t>억초과</a:t>
            </a:r>
            <a:r>
              <a:rPr lang="en-US" altLang="ko-KR" sz="1000" b="1">
                <a:solidFill>
                  <a:srgbClr val="333333"/>
                </a:solidFill>
              </a:rPr>
              <a:t>)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EF86FEB1-BD76-9AEB-37B7-D26F7BEB5DCB}"/>
              </a:ext>
            </a:extLst>
          </p:cNvPr>
          <p:cNvSpPr/>
          <p:nvPr/>
        </p:nvSpPr>
        <p:spPr>
          <a:xfrm>
            <a:off x="3789771" y="5839906"/>
            <a:ext cx="39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통장류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1202CD84-CE6A-B455-176E-B1E60E58BEDF}"/>
              </a:ext>
            </a:extLst>
          </p:cNvPr>
          <p:cNvSpPr/>
          <p:nvPr/>
        </p:nvSpPr>
        <p:spPr>
          <a:xfrm>
            <a:off x="3729949" y="6014975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20706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C1E25287-C980-0102-94D4-BAAC80689F23}"/>
              </a:ext>
            </a:extLst>
          </p:cNvPr>
          <p:cNvGrpSpPr>
            <a:grpSpLocks noChangeAspect="1"/>
          </p:cNvGrpSpPr>
          <p:nvPr/>
        </p:nvGrpSpPr>
        <p:grpSpPr>
          <a:xfrm>
            <a:off x="5538685" y="4353299"/>
            <a:ext cx="1584000" cy="1408000"/>
            <a:chOff x="433438" y="4099367"/>
            <a:chExt cx="2124000" cy="1645101"/>
          </a:xfrm>
        </p:grpSpPr>
        <p:sp>
          <p:nvSpPr>
            <p:cNvPr id="205" name="사각형: 둥근 모서리 204">
              <a:extLst>
                <a:ext uri="{FF2B5EF4-FFF2-40B4-BE49-F238E27FC236}">
                  <a16:creationId xmlns:a16="http://schemas.microsoft.com/office/drawing/2014/main" id="{B6F875C8-D27C-8B86-CAA5-0194EED00695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4683A819-7428-601B-AD93-F08B47DDF251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17A6DCBD-4FBA-DDC2-5021-04937EBAC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296B45C5-A8EC-DB68-A316-7317A316DE0B}"/>
              </a:ext>
            </a:extLst>
          </p:cNvPr>
          <p:cNvSpPr txBox="1"/>
          <p:nvPr/>
        </p:nvSpPr>
        <p:spPr>
          <a:xfrm>
            <a:off x="5448365" y="6118062"/>
            <a:ext cx="1693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비정액 자기앞수표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(10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억원 </a:t>
            </a:r>
            <a:endParaRPr lang="en-US" altLang="ko-KR" sz="1000" b="1" i="0">
              <a:solidFill>
                <a:srgbClr val="333333"/>
              </a:solidFill>
              <a:effectLst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C0976FBD-8118-2AAF-AC37-A0A9923510F2}"/>
              </a:ext>
            </a:extLst>
          </p:cNvPr>
          <p:cNvSpPr/>
          <p:nvPr/>
        </p:nvSpPr>
        <p:spPr>
          <a:xfrm>
            <a:off x="5542371" y="5839906"/>
            <a:ext cx="57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수표어음류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D412C08D-75B4-9C73-9493-34EFB809089C}"/>
              </a:ext>
            </a:extLst>
          </p:cNvPr>
          <p:cNvSpPr/>
          <p:nvPr/>
        </p:nvSpPr>
        <p:spPr>
          <a:xfrm>
            <a:off x="5492074" y="6014975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10122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30AF8D3D-419A-65AB-CD1D-6A7F04453637}"/>
              </a:ext>
            </a:extLst>
          </p:cNvPr>
          <p:cNvSpPr/>
          <p:nvPr/>
        </p:nvSpPr>
        <p:spPr>
          <a:xfrm>
            <a:off x="2759223" y="5827954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 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|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B21246FC-3F10-45AC-B6A0-EB2EFB2D6078}"/>
              </a:ext>
            </a:extLst>
          </p:cNvPr>
          <p:cNvSpPr/>
          <p:nvPr/>
        </p:nvSpPr>
        <p:spPr>
          <a:xfrm>
            <a:off x="4515194" y="5827954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 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6D6430F9-9461-1BF6-E16D-5BC0D4A99802}"/>
              </a:ext>
            </a:extLst>
          </p:cNvPr>
          <p:cNvSpPr/>
          <p:nvPr/>
        </p:nvSpPr>
        <p:spPr>
          <a:xfrm>
            <a:off x="6254982" y="5827954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 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5D3CE8F-AF87-495A-CC5A-7253C3A2E949}"/>
              </a:ext>
            </a:extLst>
          </p:cNvPr>
          <p:cNvSpPr/>
          <p:nvPr/>
        </p:nvSpPr>
        <p:spPr>
          <a:xfrm>
            <a:off x="3789771" y="3266638"/>
            <a:ext cx="57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수표어음류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1F6D661-91B3-4EF4-B0D4-AD947934AC8A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9051649" y="1464778"/>
            <a:ext cx="432000" cy="1318551"/>
            <a:chOff x="383663" y="2679910"/>
            <a:chExt cx="540000" cy="164818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51CA8FC-A094-7057-6B37-9731B83277E3}"/>
                </a:ext>
              </a:extLst>
            </p:cNvPr>
            <p:cNvGrpSpPr/>
            <p:nvPr/>
          </p:nvGrpSpPr>
          <p:grpSpPr>
            <a:xfrm>
              <a:off x="383663" y="2679910"/>
              <a:ext cx="540000" cy="502334"/>
              <a:chOff x="533020" y="2613970"/>
              <a:chExt cx="2016000" cy="1764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DECE4E95-4172-552B-09A4-C248D29500E6}"/>
                  </a:ext>
                </a:extLst>
              </p:cNvPr>
              <p:cNvSpPr/>
              <p:nvPr/>
            </p:nvSpPr>
            <p:spPr>
              <a:xfrm>
                <a:off x="533020" y="2613970"/>
                <a:ext cx="2016000" cy="1764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9E7A5169-925E-59EF-8BC7-E8D931ED40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20" y="2613970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00F56D50-E00A-CD21-4B68-A8E7FACDFE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020" y="2613970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103B2CF-808F-A985-8D95-F8DA238E3F51}"/>
                </a:ext>
              </a:extLst>
            </p:cNvPr>
            <p:cNvGrpSpPr/>
            <p:nvPr/>
          </p:nvGrpSpPr>
          <p:grpSpPr>
            <a:xfrm>
              <a:off x="383663" y="3255134"/>
              <a:ext cx="540000" cy="502334"/>
              <a:chOff x="533020" y="2613970"/>
              <a:chExt cx="2016000" cy="1764000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413E66FC-F14C-C2AA-4BE2-D5F48DDF1032}"/>
                  </a:ext>
                </a:extLst>
              </p:cNvPr>
              <p:cNvSpPr/>
              <p:nvPr/>
            </p:nvSpPr>
            <p:spPr>
              <a:xfrm>
                <a:off x="533020" y="2613970"/>
                <a:ext cx="2016000" cy="1764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628FE109-DA1C-E736-1C4B-5A098DCC5E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20" y="2613970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23C1011-6301-2362-D9C4-F9A45DB53C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020" y="2613970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B2D538B-7020-57BF-29DB-B5627B520B01}"/>
                </a:ext>
              </a:extLst>
            </p:cNvPr>
            <p:cNvGrpSpPr/>
            <p:nvPr/>
          </p:nvGrpSpPr>
          <p:grpSpPr>
            <a:xfrm>
              <a:off x="383663" y="3825764"/>
              <a:ext cx="540000" cy="502334"/>
              <a:chOff x="533020" y="2613970"/>
              <a:chExt cx="2016000" cy="1764000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72288B77-5800-1D2F-715A-E142D1FF98EC}"/>
                  </a:ext>
                </a:extLst>
              </p:cNvPr>
              <p:cNvSpPr/>
              <p:nvPr/>
            </p:nvSpPr>
            <p:spPr>
              <a:xfrm>
                <a:off x="533020" y="2613970"/>
                <a:ext cx="2016000" cy="1764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F8DFDFA-DBC6-2EAA-C22B-F39D70BBE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20" y="2613970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E6D3971B-9439-CFA0-D4EE-87E5161341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020" y="2613970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2C3112C-2CC1-917C-40DA-B05562589BC5}"/>
              </a:ext>
            </a:extLst>
          </p:cNvPr>
          <p:cNvGrpSpPr>
            <a:grpSpLocks noChangeAspect="1"/>
          </p:cNvGrpSpPr>
          <p:nvPr/>
        </p:nvGrpSpPr>
        <p:grpSpPr>
          <a:xfrm>
            <a:off x="7508546" y="1465404"/>
            <a:ext cx="1476000" cy="1312000"/>
            <a:chOff x="433438" y="4099367"/>
            <a:chExt cx="2124000" cy="1645101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60B53F85-33A2-097E-71E7-FB67C02BE968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7D1B3B3-A764-9613-4DBE-1FE1DB9DCDF3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37C73CF-5F02-BD28-042D-2034315397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0130755-4C42-1AD8-6E52-C548DDB89E6B}"/>
              </a:ext>
            </a:extLst>
          </p:cNvPr>
          <p:cNvSpPr>
            <a:spLocks/>
          </p:cNvSpPr>
          <p:nvPr/>
        </p:nvSpPr>
        <p:spPr bwMode="auto">
          <a:xfrm>
            <a:off x="7412035" y="4129605"/>
            <a:ext cx="2160000" cy="230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EBB765-CDE6-B3D9-7074-C1ACFB807751}"/>
              </a:ext>
            </a:extLst>
          </p:cNvPr>
          <p:cNvSpPr txBox="1"/>
          <p:nvPr/>
        </p:nvSpPr>
        <p:spPr>
          <a:xfrm>
            <a:off x="7413418" y="2782966"/>
            <a:ext cx="1069130" cy="248786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800"/>
              <a:t>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수표어음류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| 10079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29AE1C-ED71-B7A3-1E82-A41C4A60E1B4}"/>
              </a:ext>
            </a:extLst>
          </p:cNvPr>
          <p:cNvSpPr txBox="1"/>
          <p:nvPr/>
        </p:nvSpPr>
        <p:spPr>
          <a:xfrm>
            <a:off x="7431524" y="2976332"/>
            <a:ext cx="2140511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정액 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10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만원권 자기앞수표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9256BA-9FE6-B313-10D9-9AEEEDD62DC8}"/>
              </a:ext>
            </a:extLst>
          </p:cNvPr>
          <p:cNvSpPr txBox="1"/>
          <p:nvPr/>
        </p:nvSpPr>
        <p:spPr>
          <a:xfrm>
            <a:off x="7437694" y="3175737"/>
            <a:ext cx="708455" cy="323165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r>
              <a:rPr lang="ko-KR" altLang="en-US" sz="750">
                <a:solidFill>
                  <a:schemeClr val="tx1">
                    <a:lumMod val="50000"/>
                    <a:lumOff val="50000"/>
                  </a:schemeClr>
                </a:solidFill>
              </a:rPr>
              <a:t>단위</a:t>
            </a:r>
            <a:r>
              <a:rPr lang="en-US" altLang="ko-KR" sz="75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750">
                <a:solidFill>
                  <a:schemeClr val="tx1">
                    <a:lumMod val="50000"/>
                    <a:lumOff val="50000"/>
                  </a:schemeClr>
                </a:solidFill>
              </a:rPr>
              <a:t>매수 </a:t>
            </a:r>
            <a:br>
              <a:rPr lang="en-US" altLang="ko-KR" sz="75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750" b="1"/>
              <a:t>장</a:t>
            </a:r>
            <a:r>
              <a:rPr lang="en-US" altLang="ko-KR" sz="750" b="1"/>
              <a:t>(</a:t>
            </a:r>
            <a:r>
              <a:rPr lang="ko-KR" altLang="en-US" sz="750" b="1"/>
              <a:t>장 당 </a:t>
            </a:r>
            <a:r>
              <a:rPr lang="en-US" altLang="ko-KR" sz="750" b="1"/>
              <a:t>1</a:t>
            </a:r>
            <a:r>
              <a:rPr lang="ko-KR" altLang="en-US" sz="750" b="1"/>
              <a:t>매</a:t>
            </a:r>
            <a:r>
              <a:rPr lang="en-US" altLang="ko-KR" sz="750" b="1"/>
              <a:t>)</a:t>
            </a:r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27C5CAE1-5DA0-CDA4-9284-F5006C889BAF}"/>
              </a:ext>
            </a:extLst>
          </p:cNvPr>
          <p:cNvGrpSpPr/>
          <p:nvPr/>
        </p:nvGrpSpPr>
        <p:grpSpPr>
          <a:xfrm>
            <a:off x="171515" y="3973672"/>
            <a:ext cx="1668368" cy="246221"/>
            <a:chOff x="171515" y="4041364"/>
            <a:chExt cx="1668368" cy="246221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46521D43-F723-3AE0-791D-9457FB2E92F9}"/>
                </a:ext>
              </a:extLst>
            </p:cNvPr>
            <p:cNvSpPr/>
            <p:nvPr/>
          </p:nvSpPr>
          <p:spPr>
            <a:xfrm>
              <a:off x="1479883" y="4062440"/>
              <a:ext cx="360000" cy="198000"/>
            </a:xfrm>
            <a:prstGeom prst="roundRect">
              <a:avLst>
                <a:gd name="adj" fmla="val 4374"/>
              </a:avLst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n-ea"/>
                </a:rPr>
                <a:t>담기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6443112C-BDE1-06BA-526C-34202C9BE632}"/>
                </a:ext>
              </a:extLst>
            </p:cNvPr>
            <p:cNvGrpSpPr/>
            <p:nvPr/>
          </p:nvGrpSpPr>
          <p:grpSpPr>
            <a:xfrm>
              <a:off x="684063" y="4062440"/>
              <a:ext cx="756000" cy="198000"/>
              <a:chOff x="1658279" y="5447974"/>
              <a:chExt cx="756000" cy="161925"/>
            </a:xfrm>
          </p:grpSpPr>
          <p:sp>
            <p:nvSpPr>
              <p:cNvPr id="109" name="Rectangle 167" descr="type=input">
                <a:extLst>
                  <a:ext uri="{FF2B5EF4-FFF2-40B4-BE49-F238E27FC236}">
                    <a16:creationId xmlns:a16="http://schemas.microsoft.com/office/drawing/2014/main" id="{1CAB3CDA-4E82-A647-DB1D-DD82D3330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279" y="5447974"/>
                <a:ext cx="756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bIns="36000" anchor="ctr"/>
              <a:lstStyle/>
              <a:p>
                <a:pPr algn="ctr"/>
                <a:r>
                  <a:rPr lang="en-US" altLang="ko-KR" sz="700">
                    <a:latin typeface="+mn-ea"/>
                  </a:rPr>
                  <a:t>0</a:t>
                </a:r>
                <a:endParaRPr lang="ko-KR" altLang="en-US" sz="700">
                  <a:latin typeface="+mn-ea"/>
                </a:endParaRPr>
              </a:p>
            </p:txBody>
          </p:sp>
          <p:sp>
            <p:nvSpPr>
              <p:cNvPr id="110" name="Rectangle 167" descr="type=input">
                <a:extLst>
                  <a:ext uri="{FF2B5EF4-FFF2-40B4-BE49-F238E27FC236}">
                    <a16:creationId xmlns:a16="http://schemas.microsoft.com/office/drawing/2014/main" id="{8E7E975F-F958-ECBD-BAAA-1972E8C0B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281" y="5447974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-</a:t>
                </a:r>
                <a:endParaRPr lang="ko-KR" altLang="en-US" sz="900" b="1">
                  <a:latin typeface="+mn-ea"/>
                </a:endParaRPr>
              </a:p>
            </p:txBody>
          </p:sp>
          <p:sp>
            <p:nvSpPr>
              <p:cNvPr id="111" name="Rectangle 167" descr="type=input">
                <a:extLst>
                  <a:ext uri="{FF2B5EF4-FFF2-40B4-BE49-F238E27FC236}">
                    <a16:creationId xmlns:a16="http://schemas.microsoft.com/office/drawing/2014/main" id="{77FCD1D9-30E3-59B7-F3EA-EC02C5A81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279" y="5447974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+</a:t>
                </a:r>
                <a:endParaRPr lang="ko-KR" altLang="en-US" sz="900" b="1">
                  <a:latin typeface="+mn-ea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8A81B00-A8E8-D3D8-8D59-E03CE8349FF7}"/>
                </a:ext>
              </a:extLst>
            </p:cNvPr>
            <p:cNvSpPr txBox="1"/>
            <p:nvPr/>
          </p:nvSpPr>
          <p:spPr>
            <a:xfrm>
              <a:off x="171515" y="4041364"/>
              <a:ext cx="5212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b="1" i="0">
                  <a:solidFill>
                    <a:srgbClr val="333333"/>
                  </a:solidFill>
                  <a:effectLst/>
                </a:rPr>
                <a:t>137</a:t>
              </a:r>
              <a:r>
                <a:rPr lang="ko-KR" altLang="en-US" sz="1000" b="1" i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4227564-3E55-C7CA-D399-744EE576F371}"/>
              </a:ext>
            </a:extLst>
          </p:cNvPr>
          <p:cNvSpPr txBox="1"/>
          <p:nvPr/>
        </p:nvSpPr>
        <p:spPr>
          <a:xfrm>
            <a:off x="8171955" y="3175737"/>
            <a:ext cx="379838" cy="323165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r>
              <a:rPr lang="ko-KR" altLang="en-US" sz="750">
                <a:solidFill>
                  <a:schemeClr val="tx1">
                    <a:lumMod val="50000"/>
                    <a:lumOff val="50000"/>
                  </a:schemeClr>
                </a:solidFill>
              </a:rPr>
              <a:t>단가 </a:t>
            </a:r>
            <a:br>
              <a:rPr lang="en-US" altLang="ko-KR" sz="75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750" b="1"/>
              <a:t>100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6A63143-E2AC-DA8D-A755-0505DABDF8B1}"/>
              </a:ext>
            </a:extLst>
          </p:cNvPr>
          <p:cNvSpPr/>
          <p:nvPr/>
        </p:nvSpPr>
        <p:spPr bwMode="auto">
          <a:xfrm>
            <a:off x="9445833" y="4233568"/>
            <a:ext cx="54000" cy="9144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B07F90B-FAFF-7F3B-07D9-58F8CE94CB81}"/>
              </a:ext>
            </a:extLst>
          </p:cNvPr>
          <p:cNvGrpSpPr/>
          <p:nvPr/>
        </p:nvGrpSpPr>
        <p:grpSpPr>
          <a:xfrm>
            <a:off x="7413418" y="4149159"/>
            <a:ext cx="2158617" cy="651384"/>
            <a:chOff x="7413418" y="4288085"/>
            <a:chExt cx="2158617" cy="65138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1D121E-E768-2F82-0A96-66842C673CBE}"/>
                </a:ext>
              </a:extLst>
            </p:cNvPr>
            <p:cNvSpPr txBox="1"/>
            <p:nvPr/>
          </p:nvSpPr>
          <p:spPr>
            <a:xfrm>
              <a:off x="7413418" y="4288085"/>
              <a:ext cx="1014628" cy="247375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75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수표어음류 </a:t>
              </a:r>
              <a:r>
                <a:rPr lang="en-US" altLang="ko-KR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| 10079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AA9468-DF4F-9130-EC4C-AEBB43D520C4}"/>
                </a:ext>
              </a:extLst>
            </p:cNvPr>
            <p:cNvSpPr txBox="1"/>
            <p:nvPr/>
          </p:nvSpPr>
          <p:spPr>
            <a:xfrm>
              <a:off x="7431524" y="4489543"/>
              <a:ext cx="2140511" cy="24622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정액 </a:t>
              </a:r>
              <a:r>
                <a:rPr lang="en-US" altLang="ko-KR" sz="900" b="1" i="0">
                  <a:solidFill>
                    <a:srgbClr val="333333"/>
                  </a:solidFill>
                  <a:effectLst/>
                </a:rPr>
                <a:t>1</a:t>
              </a:r>
              <a:r>
                <a:rPr lang="en-US" altLang="ko-KR" sz="900" b="1">
                  <a:solidFill>
                    <a:srgbClr val="333333"/>
                  </a:solidFill>
                </a:rPr>
                <a:t>0</a:t>
              </a:r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만원권 자기앞수표</a:t>
              </a:r>
              <a:endParaRPr lang="en-US" altLang="ko-KR" sz="900" b="1" i="0" dirty="0">
                <a:solidFill>
                  <a:srgbClr val="333333"/>
                </a:solidFill>
                <a:effectLst/>
              </a:endParaRP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C532B7B-1622-458E-0C1F-B55B4518E0F0}"/>
                </a:ext>
              </a:extLst>
            </p:cNvPr>
            <p:cNvGrpSpPr/>
            <p:nvPr/>
          </p:nvGrpSpPr>
          <p:grpSpPr>
            <a:xfrm>
              <a:off x="8577171" y="4741444"/>
              <a:ext cx="756000" cy="198025"/>
              <a:chOff x="1658279" y="5434738"/>
              <a:chExt cx="756000" cy="161946"/>
            </a:xfrm>
          </p:grpSpPr>
          <p:sp>
            <p:nvSpPr>
              <p:cNvPr id="88" name="Rectangle 167" descr="type=input">
                <a:extLst>
                  <a:ext uri="{FF2B5EF4-FFF2-40B4-BE49-F238E27FC236}">
                    <a16:creationId xmlns:a16="http://schemas.microsoft.com/office/drawing/2014/main" id="{F040904E-A154-70D9-1EBB-169235595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279" y="5434759"/>
                <a:ext cx="756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bIns="36000" anchor="ctr"/>
              <a:lstStyle/>
              <a:p>
                <a:pPr algn="ctr"/>
                <a:r>
                  <a:rPr lang="en-US" altLang="ko-KR" sz="700">
                    <a:latin typeface="+mn-ea"/>
                  </a:rPr>
                  <a:t>0</a:t>
                </a:r>
                <a:endParaRPr lang="ko-KR" altLang="en-US" sz="700">
                  <a:latin typeface="+mn-ea"/>
                </a:endParaRPr>
              </a:p>
            </p:txBody>
          </p:sp>
          <p:sp>
            <p:nvSpPr>
              <p:cNvPr id="99" name="Rectangle 167" descr="type=input">
                <a:extLst>
                  <a:ext uri="{FF2B5EF4-FFF2-40B4-BE49-F238E27FC236}">
                    <a16:creationId xmlns:a16="http://schemas.microsoft.com/office/drawing/2014/main" id="{61A85809-0740-D5E5-6C2B-B7EDC9295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281" y="5434759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-</a:t>
                </a:r>
                <a:endParaRPr lang="ko-KR" altLang="en-US" sz="900" b="1">
                  <a:latin typeface="+mn-ea"/>
                </a:endParaRPr>
              </a:p>
            </p:txBody>
          </p:sp>
          <p:sp>
            <p:nvSpPr>
              <p:cNvPr id="100" name="Rectangle 167" descr="type=input">
                <a:extLst>
                  <a:ext uri="{FF2B5EF4-FFF2-40B4-BE49-F238E27FC236}">
                    <a16:creationId xmlns:a16="http://schemas.microsoft.com/office/drawing/2014/main" id="{88B82D7D-0489-495E-782F-A433559B1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279" y="5434738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+</a:t>
                </a:r>
                <a:endParaRPr lang="ko-KR" altLang="en-US" sz="900" b="1">
                  <a:latin typeface="+mn-ea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418A59E-DB0E-3ECD-4963-3230C6F85259}"/>
              </a:ext>
            </a:extLst>
          </p:cNvPr>
          <p:cNvSpPr txBox="1"/>
          <p:nvPr/>
        </p:nvSpPr>
        <p:spPr>
          <a:xfrm>
            <a:off x="8821335" y="3175737"/>
            <a:ext cx="758147" cy="323165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r>
              <a:rPr lang="ko-KR" altLang="en-US" sz="750">
                <a:solidFill>
                  <a:schemeClr val="tx1">
                    <a:lumMod val="50000"/>
                    <a:lumOff val="50000"/>
                  </a:schemeClr>
                </a:solidFill>
              </a:rPr>
              <a:t>재고</a:t>
            </a:r>
            <a:r>
              <a:rPr lang="en-US" altLang="ko-KR" sz="75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750">
                <a:solidFill>
                  <a:schemeClr val="tx1">
                    <a:lumMod val="50000"/>
                    <a:lumOff val="50000"/>
                  </a:schemeClr>
                </a:solidFill>
              </a:rPr>
              <a:t>신청한도</a:t>
            </a:r>
            <a:br>
              <a:rPr lang="en-US" altLang="ko-KR" sz="75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750" b="1"/>
              <a:t>00/00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C75B8A-1CF8-0473-47C9-AFB7A1DFFBE7}"/>
              </a:ext>
            </a:extLst>
          </p:cNvPr>
          <p:cNvSpPr txBox="1"/>
          <p:nvPr/>
        </p:nvSpPr>
        <p:spPr>
          <a:xfrm>
            <a:off x="7437694" y="3450866"/>
            <a:ext cx="722881" cy="323165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r>
              <a:rPr lang="ko-KR" altLang="en-US" sz="750">
                <a:solidFill>
                  <a:schemeClr val="tx1">
                    <a:lumMod val="50000"/>
                    <a:lumOff val="50000"/>
                  </a:schemeClr>
                </a:solidFill>
              </a:rPr>
              <a:t>월평균사용량</a:t>
            </a:r>
            <a:br>
              <a:rPr lang="en-US" altLang="ko-KR" sz="75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750" b="1"/>
              <a:t>장</a:t>
            </a:r>
            <a:r>
              <a:rPr lang="en-US" altLang="ko-KR" sz="750" b="1"/>
              <a:t>(</a:t>
            </a:r>
            <a:r>
              <a:rPr lang="ko-KR" altLang="en-US" sz="750" b="1"/>
              <a:t>장 당 </a:t>
            </a:r>
            <a:r>
              <a:rPr lang="en-US" altLang="ko-KR" sz="750" b="1"/>
              <a:t>1</a:t>
            </a:r>
            <a:r>
              <a:rPr lang="ko-KR" altLang="en-US" sz="750" b="1"/>
              <a:t>매</a:t>
            </a:r>
            <a:r>
              <a:rPr lang="en-US" altLang="ko-KR" sz="750" b="1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B00566-4DA1-6D6A-B1FE-C3F3736D7ED4}"/>
              </a:ext>
            </a:extLst>
          </p:cNvPr>
          <p:cNvSpPr txBox="1"/>
          <p:nvPr/>
        </p:nvSpPr>
        <p:spPr>
          <a:xfrm>
            <a:off x="8171955" y="3450866"/>
            <a:ext cx="629907" cy="323165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r>
              <a:rPr lang="ko-KR" altLang="en-US" sz="750">
                <a:solidFill>
                  <a:schemeClr val="tx1">
                    <a:lumMod val="50000"/>
                    <a:lumOff val="50000"/>
                  </a:schemeClr>
                </a:solidFill>
              </a:rPr>
              <a:t>최종인도량</a:t>
            </a:r>
            <a:br>
              <a:rPr lang="en-US" altLang="ko-KR" sz="75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750" b="1"/>
              <a:t>100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DCA488-9396-47C8-1CA8-9AE5FF910111}"/>
              </a:ext>
            </a:extLst>
          </p:cNvPr>
          <p:cNvSpPr txBox="1"/>
          <p:nvPr/>
        </p:nvSpPr>
        <p:spPr>
          <a:xfrm>
            <a:off x="8821335" y="3450866"/>
            <a:ext cx="722881" cy="323165"/>
          </a:xfrm>
          <a:prstGeom prst="rect">
            <a:avLst/>
          </a:prstGeom>
          <a:noFill/>
          <a:ln>
            <a:noFill/>
          </a:ln>
        </p:spPr>
        <p:txBody>
          <a:bodyPr wrap="none" lIns="72000" rtlCol="0">
            <a:spAutoFit/>
          </a:bodyPr>
          <a:lstStyle/>
          <a:p>
            <a:r>
              <a:rPr lang="ko-KR" altLang="en-US" sz="750">
                <a:solidFill>
                  <a:schemeClr val="tx1">
                    <a:lumMod val="50000"/>
                    <a:lumOff val="50000"/>
                  </a:schemeClr>
                </a:solidFill>
              </a:rPr>
              <a:t>최종인도일자</a:t>
            </a:r>
            <a:br>
              <a:rPr lang="en-US" altLang="ko-KR" sz="75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750" b="1"/>
              <a:t>2025-01-10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487D854-F91B-9E73-6553-88A9B4711C35}"/>
              </a:ext>
            </a:extLst>
          </p:cNvPr>
          <p:cNvGrpSpPr/>
          <p:nvPr/>
        </p:nvGrpSpPr>
        <p:grpSpPr>
          <a:xfrm>
            <a:off x="7413418" y="4715601"/>
            <a:ext cx="2158617" cy="651384"/>
            <a:chOff x="7413418" y="4288085"/>
            <a:chExt cx="2158617" cy="65138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45CCC2A-9B87-3CB9-40D4-C4575BCC0DFF}"/>
                </a:ext>
              </a:extLst>
            </p:cNvPr>
            <p:cNvSpPr txBox="1"/>
            <p:nvPr/>
          </p:nvSpPr>
          <p:spPr>
            <a:xfrm>
              <a:off x="7413418" y="4288085"/>
              <a:ext cx="1014628" cy="247375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750"/>
                <a:t> </a:t>
              </a:r>
              <a:r>
                <a:rPr lang="ko-KR" altLang="en-US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수표어음류 </a:t>
              </a:r>
              <a:r>
                <a:rPr lang="en-US" altLang="ko-KR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| 10085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BDACD6F-0395-A8F1-DE64-F3C632FF43F2}"/>
                </a:ext>
              </a:extLst>
            </p:cNvPr>
            <p:cNvSpPr txBox="1"/>
            <p:nvPr/>
          </p:nvSpPr>
          <p:spPr>
            <a:xfrm>
              <a:off x="7431524" y="4489543"/>
              <a:ext cx="2140511" cy="24622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정액 </a:t>
              </a:r>
              <a:r>
                <a:rPr lang="en-US" altLang="ko-KR" sz="900" b="1">
                  <a:solidFill>
                    <a:srgbClr val="333333"/>
                  </a:solidFill>
                </a:rPr>
                <a:t>5</a:t>
              </a:r>
              <a:r>
                <a:rPr lang="en-US" altLang="ko-KR" sz="900" b="1" i="0">
                  <a:solidFill>
                    <a:srgbClr val="333333"/>
                  </a:solidFill>
                  <a:effectLst/>
                </a:rPr>
                <a:t>0</a:t>
              </a:r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만원권 자기앞수표</a:t>
              </a:r>
              <a:endParaRPr lang="en-US" altLang="ko-KR" sz="900" b="1" i="0" dirty="0">
                <a:solidFill>
                  <a:srgbClr val="333333"/>
                </a:solidFill>
                <a:effectLst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30E58D0-43D0-5DDC-D80E-B9463B49733F}"/>
                </a:ext>
              </a:extLst>
            </p:cNvPr>
            <p:cNvGrpSpPr/>
            <p:nvPr/>
          </p:nvGrpSpPr>
          <p:grpSpPr>
            <a:xfrm>
              <a:off x="8577171" y="4741444"/>
              <a:ext cx="756000" cy="198025"/>
              <a:chOff x="1658279" y="5434738"/>
              <a:chExt cx="756000" cy="161946"/>
            </a:xfrm>
          </p:grpSpPr>
          <p:sp>
            <p:nvSpPr>
              <p:cNvPr id="85" name="Rectangle 167" descr="type=input">
                <a:extLst>
                  <a:ext uri="{FF2B5EF4-FFF2-40B4-BE49-F238E27FC236}">
                    <a16:creationId xmlns:a16="http://schemas.microsoft.com/office/drawing/2014/main" id="{49303E83-8002-EAEF-BEB2-4A9C3DC76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279" y="5434759"/>
                <a:ext cx="756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bIns="36000" anchor="ctr"/>
              <a:lstStyle/>
              <a:p>
                <a:pPr algn="ctr"/>
                <a:r>
                  <a:rPr lang="en-US" altLang="ko-KR" sz="700">
                    <a:latin typeface="+mn-ea"/>
                  </a:rPr>
                  <a:t>0</a:t>
                </a:r>
                <a:endParaRPr lang="ko-KR" altLang="en-US" sz="700">
                  <a:latin typeface="+mn-ea"/>
                </a:endParaRPr>
              </a:p>
            </p:txBody>
          </p:sp>
          <p:sp>
            <p:nvSpPr>
              <p:cNvPr id="86" name="Rectangle 167" descr="type=input">
                <a:extLst>
                  <a:ext uri="{FF2B5EF4-FFF2-40B4-BE49-F238E27FC236}">
                    <a16:creationId xmlns:a16="http://schemas.microsoft.com/office/drawing/2014/main" id="{6595B8DB-8FC5-BBFB-22E7-0543F8F51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281" y="5434759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-</a:t>
                </a:r>
                <a:endParaRPr lang="ko-KR" altLang="en-US" sz="900" b="1">
                  <a:latin typeface="+mn-ea"/>
                </a:endParaRPr>
              </a:p>
            </p:txBody>
          </p:sp>
          <p:sp>
            <p:nvSpPr>
              <p:cNvPr id="112" name="Rectangle 167" descr="type=input">
                <a:extLst>
                  <a:ext uri="{FF2B5EF4-FFF2-40B4-BE49-F238E27FC236}">
                    <a16:creationId xmlns:a16="http://schemas.microsoft.com/office/drawing/2014/main" id="{99332BB5-7C8F-8BA7-DAAD-951356B11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279" y="5434738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+</a:t>
                </a:r>
                <a:endParaRPr lang="ko-KR" altLang="en-US" sz="900" b="1">
                  <a:latin typeface="+mn-ea"/>
                </a:endParaRPr>
              </a:p>
            </p:txBody>
          </p:sp>
        </p:grp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46DAAC9D-6F60-CC3E-C01C-D4B12974CF6E}"/>
              </a:ext>
            </a:extLst>
          </p:cNvPr>
          <p:cNvGrpSpPr/>
          <p:nvPr/>
        </p:nvGrpSpPr>
        <p:grpSpPr>
          <a:xfrm>
            <a:off x="2014204" y="3973672"/>
            <a:ext cx="1597835" cy="246221"/>
            <a:chOff x="242048" y="4041364"/>
            <a:chExt cx="1597835" cy="246221"/>
          </a:xfrm>
        </p:grpSpPr>
        <p:sp>
          <p:nvSpPr>
            <p:cNvPr id="228" name="사각형: 둥근 모서리 227">
              <a:extLst>
                <a:ext uri="{FF2B5EF4-FFF2-40B4-BE49-F238E27FC236}">
                  <a16:creationId xmlns:a16="http://schemas.microsoft.com/office/drawing/2014/main" id="{F6F4985B-02A9-72B1-3378-7EC5FCE8352A}"/>
                </a:ext>
              </a:extLst>
            </p:cNvPr>
            <p:cNvSpPr/>
            <p:nvPr/>
          </p:nvSpPr>
          <p:spPr>
            <a:xfrm>
              <a:off x="1479883" y="4062440"/>
              <a:ext cx="360000" cy="198000"/>
            </a:xfrm>
            <a:prstGeom prst="roundRect">
              <a:avLst>
                <a:gd name="adj" fmla="val 4374"/>
              </a:avLst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n-ea"/>
                </a:rPr>
                <a:t>담기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0BD80EAC-0BD6-4662-8696-DB3CF5D923FF}"/>
                </a:ext>
              </a:extLst>
            </p:cNvPr>
            <p:cNvGrpSpPr/>
            <p:nvPr/>
          </p:nvGrpSpPr>
          <p:grpSpPr>
            <a:xfrm>
              <a:off x="684063" y="4062440"/>
              <a:ext cx="756000" cy="198000"/>
              <a:chOff x="1658279" y="5447974"/>
              <a:chExt cx="756000" cy="161925"/>
            </a:xfrm>
          </p:grpSpPr>
          <p:sp>
            <p:nvSpPr>
              <p:cNvPr id="231" name="Rectangle 167" descr="type=input">
                <a:extLst>
                  <a:ext uri="{FF2B5EF4-FFF2-40B4-BE49-F238E27FC236}">
                    <a16:creationId xmlns:a16="http://schemas.microsoft.com/office/drawing/2014/main" id="{1D8AD874-CEB2-E249-F8C4-0CA3A3A44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279" y="5447974"/>
                <a:ext cx="756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bIns="36000" anchor="ctr"/>
              <a:lstStyle/>
              <a:p>
                <a:pPr algn="ctr"/>
                <a:r>
                  <a:rPr lang="en-US" altLang="ko-KR" sz="700">
                    <a:latin typeface="+mn-ea"/>
                  </a:rPr>
                  <a:t>0</a:t>
                </a:r>
                <a:endParaRPr lang="ko-KR" altLang="en-US" sz="700">
                  <a:latin typeface="+mn-ea"/>
                </a:endParaRPr>
              </a:p>
            </p:txBody>
          </p:sp>
          <p:sp>
            <p:nvSpPr>
              <p:cNvPr id="232" name="Rectangle 167" descr="type=input">
                <a:extLst>
                  <a:ext uri="{FF2B5EF4-FFF2-40B4-BE49-F238E27FC236}">
                    <a16:creationId xmlns:a16="http://schemas.microsoft.com/office/drawing/2014/main" id="{D05DC9EB-9125-8806-B999-5B463B827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281" y="5447974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-</a:t>
                </a:r>
                <a:endParaRPr lang="ko-KR" altLang="en-US" sz="900" b="1">
                  <a:latin typeface="+mn-ea"/>
                </a:endParaRPr>
              </a:p>
            </p:txBody>
          </p:sp>
          <p:sp>
            <p:nvSpPr>
              <p:cNvPr id="233" name="Rectangle 167" descr="type=input">
                <a:extLst>
                  <a:ext uri="{FF2B5EF4-FFF2-40B4-BE49-F238E27FC236}">
                    <a16:creationId xmlns:a16="http://schemas.microsoft.com/office/drawing/2014/main" id="{861F424E-130A-AE83-CE31-0DE34B265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279" y="5447974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+</a:t>
                </a:r>
                <a:endParaRPr lang="ko-KR" altLang="en-US" sz="900" b="1">
                  <a:latin typeface="+mn-ea"/>
                </a:endParaRPr>
              </a:p>
            </p:txBody>
          </p:sp>
        </p:grp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C5C0E412-1880-CB0A-7368-B32D26EDA12F}"/>
                </a:ext>
              </a:extLst>
            </p:cNvPr>
            <p:cNvSpPr txBox="1"/>
            <p:nvPr/>
          </p:nvSpPr>
          <p:spPr>
            <a:xfrm>
              <a:off x="242048" y="4041364"/>
              <a:ext cx="4507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b="1" i="0">
                  <a:solidFill>
                    <a:srgbClr val="333333"/>
                  </a:solidFill>
                  <a:effectLst/>
                </a:rPr>
                <a:t>98</a:t>
              </a:r>
              <a:r>
                <a:rPr lang="ko-KR" altLang="en-US" sz="1000" b="1" i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C77A7964-15D0-4B3F-50C0-9B126479A572}"/>
              </a:ext>
            </a:extLst>
          </p:cNvPr>
          <p:cNvGrpSpPr/>
          <p:nvPr/>
        </p:nvGrpSpPr>
        <p:grpSpPr>
          <a:xfrm>
            <a:off x="4204099" y="3994748"/>
            <a:ext cx="756000" cy="198000"/>
            <a:chOff x="1658279" y="5447974"/>
            <a:chExt cx="756000" cy="161925"/>
          </a:xfrm>
        </p:grpSpPr>
        <p:sp>
          <p:nvSpPr>
            <p:cNvPr id="252" name="Rectangle 167" descr="type=input">
              <a:extLst>
                <a:ext uri="{FF2B5EF4-FFF2-40B4-BE49-F238E27FC236}">
                  <a16:creationId xmlns:a16="http://schemas.microsoft.com/office/drawing/2014/main" id="{90574203-4E7E-81D4-0C06-08CDBCB99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756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b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253" name="Rectangle 167" descr="type=input">
              <a:extLst>
                <a:ext uri="{FF2B5EF4-FFF2-40B4-BE49-F238E27FC236}">
                  <a16:creationId xmlns:a16="http://schemas.microsoft.com/office/drawing/2014/main" id="{256FF517-984D-35F3-D5EF-3213728D6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254" name="Rectangle 167" descr="type=input">
              <a:extLst>
                <a:ext uri="{FF2B5EF4-FFF2-40B4-BE49-F238E27FC236}">
                  <a16:creationId xmlns:a16="http://schemas.microsoft.com/office/drawing/2014/main" id="{6F53C71C-4AC1-03F1-8583-6A0C051FB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279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98964644-F86B-DA8A-F97F-C52F457314BA}"/>
              </a:ext>
            </a:extLst>
          </p:cNvPr>
          <p:cNvSpPr txBox="1"/>
          <p:nvPr/>
        </p:nvSpPr>
        <p:spPr>
          <a:xfrm>
            <a:off x="3770176" y="3973672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i="0">
                <a:solidFill>
                  <a:srgbClr val="333333"/>
                </a:solidFill>
                <a:effectLst/>
              </a:rPr>
              <a:t>65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원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5B584ECF-CCEC-D832-64E1-DBE32BF15B3F}"/>
              </a:ext>
            </a:extLst>
          </p:cNvPr>
          <p:cNvGrpSpPr/>
          <p:nvPr/>
        </p:nvGrpSpPr>
        <p:grpSpPr>
          <a:xfrm>
            <a:off x="5968163" y="3994748"/>
            <a:ext cx="756000" cy="198000"/>
            <a:chOff x="1658279" y="5447974"/>
            <a:chExt cx="756000" cy="161925"/>
          </a:xfrm>
        </p:grpSpPr>
        <p:sp>
          <p:nvSpPr>
            <p:cNvPr id="259" name="Rectangle 167" descr="type=input">
              <a:extLst>
                <a:ext uri="{FF2B5EF4-FFF2-40B4-BE49-F238E27FC236}">
                  <a16:creationId xmlns:a16="http://schemas.microsoft.com/office/drawing/2014/main" id="{C4EE6839-D2BB-4500-B76C-90028D9FF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756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b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260" name="Rectangle 167" descr="type=input">
              <a:extLst>
                <a:ext uri="{FF2B5EF4-FFF2-40B4-BE49-F238E27FC236}">
                  <a16:creationId xmlns:a16="http://schemas.microsoft.com/office/drawing/2014/main" id="{CC771247-30ED-3FE4-CA17-A0068E025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261" name="Rectangle 167" descr="type=input">
              <a:extLst>
                <a:ext uri="{FF2B5EF4-FFF2-40B4-BE49-F238E27FC236}">
                  <a16:creationId xmlns:a16="http://schemas.microsoft.com/office/drawing/2014/main" id="{02566991-6EA6-3F55-DA09-F5AF2AAF8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279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258" name="TextBox 257">
            <a:extLst>
              <a:ext uri="{FF2B5EF4-FFF2-40B4-BE49-F238E27FC236}">
                <a16:creationId xmlns:a16="http://schemas.microsoft.com/office/drawing/2014/main" id="{AFA7FEC1-E5FB-653F-D415-5A1E3F3FA241}"/>
              </a:ext>
            </a:extLst>
          </p:cNvPr>
          <p:cNvSpPr txBox="1"/>
          <p:nvPr/>
        </p:nvSpPr>
        <p:spPr>
          <a:xfrm>
            <a:off x="5534240" y="3973672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i="0">
                <a:solidFill>
                  <a:srgbClr val="333333"/>
                </a:solidFill>
                <a:effectLst/>
              </a:rPr>
              <a:t>67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원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6D43CB8-39C1-B1CE-0104-3E35B2E7ED99}"/>
              </a:ext>
            </a:extLst>
          </p:cNvPr>
          <p:cNvSpPr txBox="1"/>
          <p:nvPr/>
        </p:nvSpPr>
        <p:spPr>
          <a:xfrm>
            <a:off x="10245609" y="489853"/>
            <a:ext cx="1800000" cy="215444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800">
                <a:solidFill>
                  <a:prstClr val="black"/>
                </a:solidFill>
                <a:latin typeface="함초롬돋움"/>
                <a:ea typeface="함초롬돋움"/>
              </a:rPr>
              <a:t>중요용지신청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5E87433-D09E-CEB8-7E90-BF0AF8F5FD4E}"/>
              </a:ext>
            </a:extLst>
          </p:cNvPr>
          <p:cNvSpPr txBox="1"/>
          <p:nvPr/>
        </p:nvSpPr>
        <p:spPr>
          <a:xfrm>
            <a:off x="66840" y="125573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중요용지신청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A4C3ED5-0055-0A09-1BE0-22CAB9DC464C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중요용지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·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용도품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(701020)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중요용지신청 </a:t>
            </a: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8CD0667A-4867-AD67-A522-E8C6DF735AC3}"/>
              </a:ext>
            </a:extLst>
          </p:cNvPr>
          <p:cNvSpPr/>
          <p:nvPr/>
        </p:nvSpPr>
        <p:spPr>
          <a:xfrm>
            <a:off x="1247784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중요용지</a:t>
            </a:r>
            <a:r>
              <a:rPr lang="en-US" altLang="ko-KR" sz="600">
                <a:solidFill>
                  <a:srgbClr val="7F7F7F"/>
                </a:solidFill>
                <a:latin typeface="함초롬돋움"/>
                <a:ea typeface="함초롬돋움"/>
              </a:rPr>
              <a:t>·</a:t>
            </a: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용도품 </a:t>
            </a:r>
            <a:r>
              <a:rPr lang="en-US" altLang="ko-KR" sz="60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신청 </a:t>
            </a:r>
            <a:r>
              <a:rPr lang="en-US" altLang="ko-KR" sz="60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(701020)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중요용지신청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09406CF3-D932-0076-843B-C6B0500C57BC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AF4AEFD8-87F8-5DF6-CEE3-319F223C7938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중요용지신청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268" name="그림 267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56DFC879-BF1F-11F1-87C8-CED79D48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269" name="사각형: 둥근 모서리 268">
            <a:extLst>
              <a:ext uri="{FF2B5EF4-FFF2-40B4-BE49-F238E27FC236}">
                <a16:creationId xmlns:a16="http://schemas.microsoft.com/office/drawing/2014/main" id="{A564417A-5E65-542F-2470-9E598F86B93D}"/>
              </a:ext>
            </a:extLst>
          </p:cNvPr>
          <p:cNvSpPr/>
          <p:nvPr/>
        </p:nvSpPr>
        <p:spPr>
          <a:xfrm>
            <a:off x="5004133" y="3994748"/>
            <a:ext cx="360000" cy="198000"/>
          </a:xfrm>
          <a:prstGeom prst="roundRect">
            <a:avLst>
              <a:gd name="adj" fmla="val 4374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담기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1" name="사각형: 둥근 모서리 270">
            <a:extLst>
              <a:ext uri="{FF2B5EF4-FFF2-40B4-BE49-F238E27FC236}">
                <a16:creationId xmlns:a16="http://schemas.microsoft.com/office/drawing/2014/main" id="{D6446A9D-B0D6-9922-EE1E-3532A4731F43}"/>
              </a:ext>
            </a:extLst>
          </p:cNvPr>
          <p:cNvSpPr/>
          <p:nvPr/>
        </p:nvSpPr>
        <p:spPr>
          <a:xfrm>
            <a:off x="6772075" y="3994748"/>
            <a:ext cx="360000" cy="198000"/>
          </a:xfrm>
          <a:prstGeom prst="roundRect">
            <a:avLst>
              <a:gd name="adj" fmla="val 4374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담기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E57B4F92-DC4C-A42B-6650-49B1F0D68C07}"/>
              </a:ext>
            </a:extLst>
          </p:cNvPr>
          <p:cNvGrpSpPr/>
          <p:nvPr/>
        </p:nvGrpSpPr>
        <p:grpSpPr>
          <a:xfrm>
            <a:off x="4448451" y="953886"/>
            <a:ext cx="1381738" cy="198000"/>
            <a:chOff x="3908233" y="953886"/>
            <a:chExt cx="1381738" cy="198000"/>
          </a:xfrm>
        </p:grpSpPr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DFE9505B-0FD7-3D77-00EB-8225A088BE65}"/>
                </a:ext>
              </a:extLst>
            </p:cNvPr>
            <p:cNvGrpSpPr/>
            <p:nvPr/>
          </p:nvGrpSpPr>
          <p:grpSpPr>
            <a:xfrm>
              <a:off x="4389971" y="953886"/>
              <a:ext cx="900000" cy="198000"/>
              <a:chOff x="7701143" y="1163217"/>
              <a:chExt cx="900000" cy="198000"/>
            </a:xfrm>
          </p:grpSpPr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C0B764CE-0903-A6E9-60BA-05EE53354B15}"/>
                  </a:ext>
                </a:extLst>
              </p:cNvPr>
              <p:cNvSpPr/>
              <p:nvPr/>
            </p:nvSpPr>
            <p:spPr bwMode="auto">
              <a:xfrm>
                <a:off x="7701143" y="1163217"/>
                <a:ext cx="900000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ko-KR" altLang="en-US" sz="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신청횟수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276" name="그림 275">
                <a:extLst>
                  <a:ext uri="{FF2B5EF4-FFF2-40B4-BE49-F238E27FC236}">
                    <a16:creationId xmlns:a16="http://schemas.microsoft.com/office/drawing/2014/main" id="{597D336C-D57E-0EDF-58F6-40C82303B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6070" y="1214225"/>
                <a:ext cx="90000" cy="90000"/>
              </a:xfrm>
              <a:prstGeom prst="rect">
                <a:avLst/>
              </a:prstGeom>
            </p:spPr>
          </p:pic>
        </p:grp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6F029E8D-156C-574D-BEC9-AB53D851F328}"/>
                </a:ext>
              </a:extLst>
            </p:cNvPr>
            <p:cNvSpPr txBox="1"/>
            <p:nvPr/>
          </p:nvSpPr>
          <p:spPr>
            <a:xfrm>
              <a:off x="3908233" y="983957"/>
              <a:ext cx="3975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정렬순서</a:t>
              </a:r>
              <a:endParaRPr lang="ko-KR" altLang="en-US" sz="800" b="1" dirty="0">
                <a:latin typeface="+mn-ea"/>
              </a:endParaRP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6D54B155-8503-7ED2-60CE-5F05EF9F003D}"/>
              </a:ext>
            </a:extLst>
          </p:cNvPr>
          <p:cNvSpPr txBox="1"/>
          <p:nvPr/>
        </p:nvSpPr>
        <p:spPr>
          <a:xfrm>
            <a:off x="7443344" y="5817288"/>
            <a:ext cx="890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333333"/>
                </a:solidFill>
                <a:latin typeface="Noto Sans" panose="020B0502040504020204" pitchFamily="34" charset="0"/>
              </a:rPr>
              <a:t>합계금액</a:t>
            </a:r>
            <a:endParaRPr lang="en-US" altLang="ko-KR" sz="8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BFC4395-8B04-8162-59EC-74E456E9BD7D}"/>
              </a:ext>
            </a:extLst>
          </p:cNvPr>
          <p:cNvSpPr txBox="1"/>
          <p:nvPr/>
        </p:nvSpPr>
        <p:spPr>
          <a:xfrm>
            <a:off x="8833811" y="5779611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 i="0" dirty="0">
                <a:solidFill>
                  <a:srgbClr val="333333"/>
                </a:solidFill>
                <a:effectLst/>
              </a:rPr>
              <a:t>24,320</a:t>
            </a:r>
            <a:r>
              <a:rPr lang="ko-KR" altLang="en-US" sz="1100" b="1" i="0" dirty="0">
                <a:solidFill>
                  <a:srgbClr val="333333"/>
                </a:solidFill>
                <a:effectLst/>
              </a:rPr>
              <a:t>원</a:t>
            </a:r>
            <a:endParaRPr lang="en-US" altLang="ko-KR" sz="11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E733E22A-3F20-F702-8B71-B84B7B2B0DDF}"/>
              </a:ext>
            </a:extLst>
          </p:cNvPr>
          <p:cNvSpPr txBox="1"/>
          <p:nvPr/>
        </p:nvSpPr>
        <p:spPr>
          <a:xfrm>
            <a:off x="7413418" y="5282043"/>
            <a:ext cx="1014628" cy="247375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750"/>
              <a:t>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</a:rPr>
              <a:t>수표어음류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</a:rPr>
              <a:t>| 10122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3D9F7719-A65D-E66A-1EFD-314FD3E716A9}"/>
              </a:ext>
            </a:extLst>
          </p:cNvPr>
          <p:cNvSpPr txBox="1"/>
          <p:nvPr/>
        </p:nvSpPr>
        <p:spPr>
          <a:xfrm>
            <a:off x="7431524" y="5483501"/>
            <a:ext cx="2140511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900" b="1" i="0">
                <a:solidFill>
                  <a:srgbClr val="333333"/>
                </a:solidFill>
                <a:effectLst/>
              </a:rPr>
              <a:t>비정액 자기앞수표</a:t>
            </a:r>
            <a:r>
              <a:rPr lang="en-US" altLang="ko-KR" sz="900" b="1" i="0">
                <a:solidFill>
                  <a:srgbClr val="333333"/>
                </a:solidFill>
                <a:effectLst/>
              </a:rPr>
              <a:t>(10</a:t>
            </a:r>
            <a:r>
              <a:rPr lang="ko-KR" altLang="en-US" sz="900" b="1" i="0">
                <a:solidFill>
                  <a:srgbClr val="333333"/>
                </a:solidFill>
                <a:effectLst/>
              </a:rPr>
              <a:t>억원 이</a:t>
            </a:r>
            <a:r>
              <a:rPr lang="ko-KR" altLang="en-US" sz="900" b="1">
                <a:solidFill>
                  <a:srgbClr val="333333"/>
                </a:solidFill>
              </a:rPr>
              <a:t>하</a:t>
            </a:r>
            <a:r>
              <a:rPr lang="en-US" altLang="ko-KR" sz="900" b="1">
                <a:solidFill>
                  <a:srgbClr val="333333"/>
                </a:solidFill>
              </a:rPr>
              <a:t>)</a:t>
            </a:r>
            <a:endParaRPr lang="en-US" altLang="ko-KR" sz="900" b="1" i="0" dirty="0">
              <a:solidFill>
                <a:srgbClr val="333333"/>
              </a:solidFill>
              <a:effectLst/>
            </a:endParaRPr>
          </a:p>
        </p:txBody>
      </p: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3D0B8D42-8727-21D9-9E6D-EB6AF1DB84A0}"/>
              </a:ext>
            </a:extLst>
          </p:cNvPr>
          <p:cNvCxnSpPr>
            <a:cxnSpLocks/>
          </p:cNvCxnSpPr>
          <p:nvPr/>
        </p:nvCxnSpPr>
        <p:spPr>
          <a:xfrm>
            <a:off x="7412035" y="5735090"/>
            <a:ext cx="216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730448-200B-BA20-6FE9-48D3A0C5C1E5}"/>
              </a:ext>
            </a:extLst>
          </p:cNvPr>
          <p:cNvSpPr/>
          <p:nvPr/>
        </p:nvSpPr>
        <p:spPr>
          <a:xfrm>
            <a:off x="7508546" y="3803197"/>
            <a:ext cx="1980000" cy="234000"/>
          </a:xfrm>
          <a:prstGeom prst="roundRect">
            <a:avLst>
              <a:gd name="adj" fmla="val 4374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담기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BF0F3E-3A2F-2A59-8DF8-2DAAB3008298}"/>
              </a:ext>
            </a:extLst>
          </p:cNvPr>
          <p:cNvSpPr/>
          <p:nvPr/>
        </p:nvSpPr>
        <p:spPr>
          <a:xfrm>
            <a:off x="7508546" y="6109427"/>
            <a:ext cx="1980000" cy="234000"/>
          </a:xfrm>
          <a:prstGeom prst="roundRect">
            <a:avLst>
              <a:gd name="adj" fmla="val 437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신청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8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51CCB-7515-CDBE-0220-89F216B5F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B6043966-3192-DF0F-960E-D7492DAC2C05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317F9A9-5714-F092-AA0F-6E4FA651B86B}"/>
              </a:ext>
            </a:extLst>
          </p:cNvPr>
          <p:cNvSpPr txBox="1"/>
          <p:nvPr/>
        </p:nvSpPr>
        <p:spPr>
          <a:xfrm>
            <a:off x="10245609" y="489853"/>
            <a:ext cx="1800000" cy="215444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800">
                <a:solidFill>
                  <a:prstClr val="black"/>
                </a:solidFill>
                <a:latin typeface="함초롬돋움"/>
                <a:ea typeface="함초롬돋움"/>
              </a:rPr>
              <a:t>중요용지신청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E469B0-CAF6-5451-1384-B08BA4D0E0BC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1D07EBF-CE16-7564-89A1-2DE052BE6993}"/>
              </a:ext>
            </a:extLst>
          </p:cNvPr>
          <p:cNvSpPr txBox="1"/>
          <p:nvPr/>
        </p:nvSpPr>
        <p:spPr>
          <a:xfrm>
            <a:off x="66840" y="125573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중요용지신청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397F60-AE15-40E1-FC29-9258C4774332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중요용지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·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용도품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(701020)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중요용지신청 </a:t>
            </a: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D0C64AB5-F8BC-B223-9512-4ED60B0A2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575199"/>
              </p:ext>
            </p:extLst>
          </p:nvPr>
        </p:nvGraphicFramePr>
        <p:xfrm>
          <a:off x="9697291" y="1596733"/>
          <a:ext cx="2340000" cy="58176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F6C6497-A949-4259-5716-DE814BC4D353}"/>
              </a:ext>
            </a:extLst>
          </p:cNvPr>
          <p:cNvSpPr/>
          <p:nvPr/>
        </p:nvSpPr>
        <p:spPr>
          <a:xfrm>
            <a:off x="1247784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중요용지</a:t>
            </a:r>
            <a:r>
              <a:rPr lang="en-US" altLang="ko-KR" sz="600">
                <a:solidFill>
                  <a:srgbClr val="7F7F7F"/>
                </a:solidFill>
                <a:latin typeface="함초롬돋움"/>
                <a:ea typeface="함초롬돋움"/>
              </a:rPr>
              <a:t>·</a:t>
            </a: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용도품 </a:t>
            </a:r>
            <a:r>
              <a:rPr lang="en-US" altLang="ko-KR" sz="60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신청 </a:t>
            </a:r>
            <a:r>
              <a:rPr lang="en-US" altLang="ko-KR" sz="60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(701020)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중요용지신청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E0C4D53-3393-F4EE-5256-A9A17F87B899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AA2E4AF-1D7E-4519-7ACD-24722858590B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중요용지신청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00075725-2DF0-F003-5EF4-708A4E866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A5C526E-88E5-8EB4-BBB6-627DFE9C9217}"/>
              </a:ext>
            </a:extLst>
          </p:cNvPr>
          <p:cNvGrpSpPr/>
          <p:nvPr/>
        </p:nvGrpSpPr>
        <p:grpSpPr>
          <a:xfrm>
            <a:off x="284035" y="1356487"/>
            <a:ext cx="7020000" cy="288000"/>
            <a:chOff x="533592" y="1267484"/>
            <a:chExt cx="8748857" cy="538307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D5EBF013-52CE-74FF-4919-F6C2AB95226B}"/>
                </a:ext>
              </a:extLst>
            </p:cNvPr>
            <p:cNvSpPr/>
            <p:nvPr/>
          </p:nvSpPr>
          <p:spPr>
            <a:xfrm>
              <a:off x="1626118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수표어음류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B5FA5CF-205D-F992-2D40-368B0FC33601}"/>
                </a:ext>
              </a:extLst>
            </p:cNvPr>
            <p:cNvSpPr/>
            <p:nvPr/>
          </p:nvSpPr>
          <p:spPr>
            <a:xfrm>
              <a:off x="2718644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중금채류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61723A4-2BE8-D609-4CD5-2207FBF15CEE}"/>
                </a:ext>
              </a:extLst>
            </p:cNvPr>
            <p:cNvSpPr/>
            <p:nvPr/>
          </p:nvSpPr>
          <p:spPr>
            <a:xfrm>
              <a:off x="3811170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통장류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B7C6FC-5466-A25D-05D7-704718CD8AA2}"/>
                </a:ext>
              </a:extLst>
            </p:cNvPr>
            <p:cNvSpPr/>
            <p:nvPr/>
          </p:nvSpPr>
          <p:spPr>
            <a:xfrm>
              <a:off x="4903696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카드류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7CF7EF2C-B180-922B-7C8B-D301663E41D3}"/>
                </a:ext>
              </a:extLst>
            </p:cNvPr>
            <p:cNvSpPr/>
            <p:nvPr/>
          </p:nvSpPr>
          <p:spPr>
            <a:xfrm>
              <a:off x="5996222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외회수표류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C24EB40D-D23A-6E95-BE46-4F31635612AB}"/>
                </a:ext>
              </a:extLst>
            </p:cNvPr>
            <p:cNvSpPr/>
            <p:nvPr/>
          </p:nvSpPr>
          <p:spPr>
            <a:xfrm>
              <a:off x="533592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b="1" kern="0" dirty="0">
                  <a:latin typeface="+mn-ea"/>
                </a:rPr>
                <a:t>전체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F222BA3-2019-26CB-C33C-DC32CB8E3E29}"/>
                </a:ext>
              </a:extLst>
            </p:cNvPr>
            <p:cNvSpPr/>
            <p:nvPr/>
          </p:nvSpPr>
          <p:spPr>
            <a:xfrm>
              <a:off x="7090217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증서류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4BF463B-E13B-E086-2A7D-F7471A3A5C3F}"/>
                </a:ext>
              </a:extLst>
            </p:cNvPr>
            <p:cNvSpPr/>
            <p:nvPr/>
          </p:nvSpPr>
          <p:spPr>
            <a:xfrm>
              <a:off x="8184449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상품권류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454BB83-EFEF-D442-CFF2-70A8EC0FCE12}"/>
              </a:ext>
            </a:extLst>
          </p:cNvPr>
          <p:cNvSpPr/>
          <p:nvPr/>
        </p:nvSpPr>
        <p:spPr>
          <a:xfrm>
            <a:off x="7412035" y="872776"/>
            <a:ext cx="2160000" cy="3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BA93AAE-BA93-BB6E-4CD1-B1C0BEE03E4C}"/>
              </a:ext>
            </a:extLst>
          </p:cNvPr>
          <p:cNvGrpSpPr/>
          <p:nvPr/>
        </p:nvGrpSpPr>
        <p:grpSpPr>
          <a:xfrm>
            <a:off x="7487709" y="927896"/>
            <a:ext cx="1982381" cy="246221"/>
            <a:chOff x="7904406" y="1637269"/>
            <a:chExt cx="1982381" cy="2462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BD5F8F-EFE7-DF91-8A23-02C7B7211A11}"/>
                </a:ext>
              </a:extLst>
            </p:cNvPr>
            <p:cNvSpPr txBox="1"/>
            <p:nvPr/>
          </p:nvSpPr>
          <p:spPr>
            <a:xfrm>
              <a:off x="7904406" y="1637269"/>
              <a:ext cx="13692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on"/>
                </a:rPr>
                <a:t>1</a:t>
              </a:r>
              <a:r>
                <a:rPr lang="en-US" altLang="ko-KR" sz="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</a:t>
              </a:r>
              <a:r>
                <a:rPr lang="en-US" altLang="ko-KR" sz="80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on"/>
                </a:rPr>
                <a:t>22237 | </a:t>
              </a: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bon"/>
                </a:rPr>
                <a:t>입출금식통장</a:t>
              </a:r>
              <a:r>
                <a:rPr lang="ko-KR" altLang="en-US" sz="80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on"/>
                </a:rPr>
                <a:t> </a:t>
              </a:r>
              <a:r>
                <a:rPr lang="ko-KR" altLang="en-US" sz="80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AF0F870-1A76-E006-9D25-102300D6B65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 cstate="print">
              <a:alphaModFix amt="85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805787" y="1722022"/>
              <a:ext cx="54000" cy="108000"/>
            </a:xfrm>
            <a:prstGeom prst="rect">
              <a:avLst/>
            </a:prstGeom>
          </p:spPr>
        </p:pic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B426DB94-4877-B70B-A023-580EEB783A01}"/>
                </a:ext>
              </a:extLst>
            </p:cNvPr>
            <p:cNvSpPr/>
            <p:nvPr/>
          </p:nvSpPr>
          <p:spPr bwMode="auto">
            <a:xfrm>
              <a:off x="9340269" y="1747238"/>
              <a:ext cx="93600" cy="64800"/>
            </a:xfrm>
            <a:prstGeom prst="triangle">
              <a:avLst/>
            </a:prstGeom>
            <a:solidFill>
              <a:srgbClr val="FF0000"/>
            </a:solidFill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/>
            </a:p>
          </p:txBody>
        </p:sp>
      </p:grp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D4067802-28A7-CAAB-245E-48C9C314AC95}"/>
              </a:ext>
            </a:extLst>
          </p:cNvPr>
          <p:cNvSpPr>
            <a:spLocks/>
          </p:cNvSpPr>
          <p:nvPr/>
        </p:nvSpPr>
        <p:spPr bwMode="auto">
          <a:xfrm>
            <a:off x="284035" y="872886"/>
            <a:ext cx="7020000" cy="360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77704C9-9988-BB25-6F26-F528C6540005}"/>
              </a:ext>
            </a:extLst>
          </p:cNvPr>
          <p:cNvGrpSpPr/>
          <p:nvPr/>
        </p:nvGrpSpPr>
        <p:grpSpPr>
          <a:xfrm>
            <a:off x="428658" y="953886"/>
            <a:ext cx="1176315" cy="198000"/>
            <a:chOff x="428658" y="953886"/>
            <a:chExt cx="1176315" cy="19800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8F6DF9F-C32E-2A3A-6A6F-A0E9A8C1D98E}"/>
                </a:ext>
              </a:extLst>
            </p:cNvPr>
            <p:cNvSpPr txBox="1"/>
            <p:nvPr/>
          </p:nvSpPr>
          <p:spPr>
            <a:xfrm>
              <a:off x="428658" y="983957"/>
              <a:ext cx="3975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출급번호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C9B7C83-4570-2EAD-90DA-BEE37BC3FF41}"/>
                </a:ext>
              </a:extLst>
            </p:cNvPr>
            <p:cNvSpPr/>
            <p:nvPr/>
          </p:nvSpPr>
          <p:spPr bwMode="auto">
            <a:xfrm>
              <a:off x="920973" y="953886"/>
              <a:ext cx="684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7789716C-D3E5-7F61-664D-84BB6B324921}"/>
              </a:ext>
            </a:extLst>
          </p:cNvPr>
          <p:cNvSpPr/>
          <p:nvPr/>
        </p:nvSpPr>
        <p:spPr>
          <a:xfrm>
            <a:off x="6808096" y="95388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58731B2-39E8-5DA2-77C2-3F3A23E09218}"/>
              </a:ext>
            </a:extLst>
          </p:cNvPr>
          <p:cNvGrpSpPr/>
          <p:nvPr/>
        </p:nvGrpSpPr>
        <p:grpSpPr>
          <a:xfrm>
            <a:off x="2205437" y="953886"/>
            <a:ext cx="1642550" cy="198000"/>
            <a:chOff x="1949961" y="953886"/>
            <a:chExt cx="1642550" cy="198000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B72E8D7-4784-F05D-355B-3D63E09C37BC}"/>
                </a:ext>
              </a:extLst>
            </p:cNvPr>
            <p:cNvSpPr txBox="1"/>
            <p:nvPr/>
          </p:nvSpPr>
          <p:spPr>
            <a:xfrm>
              <a:off x="1949961" y="983957"/>
              <a:ext cx="29815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품목명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FE0DEF3D-1FE3-EF9C-949F-FED82B6AB80E}"/>
                </a:ext>
              </a:extLst>
            </p:cNvPr>
            <p:cNvSpPr/>
            <p:nvPr/>
          </p:nvSpPr>
          <p:spPr bwMode="auto">
            <a:xfrm>
              <a:off x="2332511" y="953886"/>
              <a:ext cx="1260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58D240B-9F75-23E6-F2BB-0478B873D831}"/>
              </a:ext>
            </a:extLst>
          </p:cNvPr>
          <p:cNvGrpSpPr>
            <a:grpSpLocks noChangeAspect="1"/>
          </p:cNvGrpSpPr>
          <p:nvPr/>
        </p:nvGrpSpPr>
        <p:grpSpPr>
          <a:xfrm>
            <a:off x="261835" y="1780031"/>
            <a:ext cx="1584000" cy="1408000"/>
            <a:chOff x="433438" y="4099367"/>
            <a:chExt cx="2124000" cy="1645101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3459DBC1-7B70-9C3D-EBE1-59591E72005B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F39F580-7E60-E520-C107-D769CABF91D8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3F9A796C-8C97-AB83-A443-BE19F8A5C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AB5F31D-7FCD-6AB7-04A0-616BDDA7E29F}"/>
              </a:ext>
            </a:extLst>
          </p:cNvPr>
          <p:cNvSpPr txBox="1"/>
          <p:nvPr/>
        </p:nvSpPr>
        <p:spPr>
          <a:xfrm>
            <a:off x="171515" y="3544794"/>
            <a:ext cx="934871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입출금식통장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C9557B51-C617-5CB4-ED83-EECBB64E7550}"/>
              </a:ext>
            </a:extLst>
          </p:cNvPr>
          <p:cNvSpPr/>
          <p:nvPr/>
        </p:nvSpPr>
        <p:spPr>
          <a:xfrm>
            <a:off x="265521" y="3266638"/>
            <a:ext cx="39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통장류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DD9D9930-8B94-A4CA-F373-6A6D1173A7F2}"/>
              </a:ext>
            </a:extLst>
          </p:cNvPr>
          <p:cNvSpPr/>
          <p:nvPr/>
        </p:nvSpPr>
        <p:spPr>
          <a:xfrm>
            <a:off x="205699" y="3441707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22237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A70BED89-4AAF-4CFD-F8A4-2C4E4D53DB76}"/>
              </a:ext>
            </a:extLst>
          </p:cNvPr>
          <p:cNvSpPr/>
          <p:nvPr/>
        </p:nvSpPr>
        <p:spPr>
          <a:xfrm>
            <a:off x="1019435" y="3254686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 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40B71E36-EDC2-D79D-2234-E9926AA5CA93}"/>
              </a:ext>
            </a:extLst>
          </p:cNvPr>
          <p:cNvGrpSpPr>
            <a:grpSpLocks noChangeAspect="1"/>
          </p:cNvGrpSpPr>
          <p:nvPr/>
        </p:nvGrpSpPr>
        <p:grpSpPr>
          <a:xfrm>
            <a:off x="2027135" y="1780031"/>
            <a:ext cx="1584000" cy="1408000"/>
            <a:chOff x="433438" y="4099367"/>
            <a:chExt cx="2124000" cy="1645101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BB20FBAB-8FA0-A721-1430-90BE89E4817E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F7D2FD1B-FFD4-4747-59A0-39CE0188FB46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42F22FDA-5353-8EE0-6793-53E81D2E5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CC3DB87-DDEE-4448-587E-9EBEC87BC466}"/>
              </a:ext>
            </a:extLst>
          </p:cNvPr>
          <p:cNvSpPr txBox="1"/>
          <p:nvPr/>
        </p:nvSpPr>
        <p:spPr>
          <a:xfrm>
            <a:off x="1943165" y="3544794"/>
            <a:ext cx="1515158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중금채등록통장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거치식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)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A0B4E312-C7E1-B66D-C8E6-4E34FFA7E541}"/>
              </a:ext>
            </a:extLst>
          </p:cNvPr>
          <p:cNvSpPr/>
          <p:nvPr/>
        </p:nvSpPr>
        <p:spPr>
          <a:xfrm>
            <a:off x="2037171" y="3266638"/>
            <a:ext cx="39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통장류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3DA987CE-3979-D818-6E90-FAFEE0154F8E}"/>
              </a:ext>
            </a:extLst>
          </p:cNvPr>
          <p:cNvSpPr/>
          <p:nvPr/>
        </p:nvSpPr>
        <p:spPr>
          <a:xfrm>
            <a:off x="3251533" y="3994748"/>
            <a:ext cx="360000" cy="198000"/>
          </a:xfrm>
          <a:prstGeom prst="roundRect">
            <a:avLst>
              <a:gd name="adj" fmla="val 4374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담기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00F93889-2EB0-CA27-3816-7F3AB3661713}"/>
              </a:ext>
            </a:extLst>
          </p:cNvPr>
          <p:cNvGrpSpPr/>
          <p:nvPr/>
        </p:nvGrpSpPr>
        <p:grpSpPr>
          <a:xfrm>
            <a:off x="2033633" y="3994748"/>
            <a:ext cx="756000" cy="198000"/>
            <a:chOff x="1658279" y="5447974"/>
            <a:chExt cx="756000" cy="161925"/>
          </a:xfrm>
        </p:grpSpPr>
        <p:sp>
          <p:nvSpPr>
            <p:cNvPr id="128" name="Rectangle 167" descr="type=input">
              <a:extLst>
                <a:ext uri="{FF2B5EF4-FFF2-40B4-BE49-F238E27FC236}">
                  <a16:creationId xmlns:a16="http://schemas.microsoft.com/office/drawing/2014/main" id="{5FBC2DE3-1C5D-DCFC-85E5-C19DFC411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756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b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29" name="Rectangle 167" descr="type=input">
              <a:extLst>
                <a:ext uri="{FF2B5EF4-FFF2-40B4-BE49-F238E27FC236}">
                  <a16:creationId xmlns:a16="http://schemas.microsoft.com/office/drawing/2014/main" id="{8FB4B4D5-1F31-E92D-A4AA-2958DCCA8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31" name="Rectangle 167" descr="type=input">
              <a:extLst>
                <a:ext uri="{FF2B5EF4-FFF2-40B4-BE49-F238E27FC236}">
                  <a16:creationId xmlns:a16="http://schemas.microsoft.com/office/drawing/2014/main" id="{AC2079E8-B8F3-226C-6FBC-E9143D32A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279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4BC18B43-DB8C-8C00-20E5-96319DE8E384}"/>
              </a:ext>
            </a:extLst>
          </p:cNvPr>
          <p:cNvSpPr/>
          <p:nvPr/>
        </p:nvSpPr>
        <p:spPr>
          <a:xfrm>
            <a:off x="1977349" y="3441707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21077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A86CFE54-D113-8BE9-3E46-EEB132D71CDC}"/>
              </a:ext>
            </a:extLst>
          </p:cNvPr>
          <p:cNvGrpSpPr>
            <a:grpSpLocks noChangeAspect="1"/>
          </p:cNvGrpSpPr>
          <p:nvPr/>
        </p:nvGrpSpPr>
        <p:grpSpPr>
          <a:xfrm>
            <a:off x="3782910" y="1780031"/>
            <a:ext cx="1584000" cy="1408000"/>
            <a:chOff x="433438" y="4099367"/>
            <a:chExt cx="2124000" cy="1645101"/>
          </a:xfrm>
        </p:grpSpPr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D52EEC57-EB87-BFA9-BCFE-2CD66321F232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7E079EDE-7A41-0E05-F5C5-D7C2ACCE888B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C10CE058-960E-612F-8B73-456FD3841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D623D32E-017C-33D1-B9EA-3BE78D9830FC}"/>
              </a:ext>
            </a:extLst>
          </p:cNvPr>
          <p:cNvSpPr txBox="1"/>
          <p:nvPr/>
        </p:nvSpPr>
        <p:spPr>
          <a:xfrm>
            <a:off x="3695765" y="3544794"/>
            <a:ext cx="1653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정액 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10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만원권 자기앞수표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97B79AA8-CE79-B709-0C4C-B983B077749D}"/>
              </a:ext>
            </a:extLst>
          </p:cNvPr>
          <p:cNvSpPr/>
          <p:nvPr/>
        </p:nvSpPr>
        <p:spPr>
          <a:xfrm>
            <a:off x="5004133" y="3994748"/>
            <a:ext cx="360000" cy="198000"/>
          </a:xfrm>
          <a:prstGeom prst="roundRect">
            <a:avLst>
              <a:gd name="adj" fmla="val 4374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담기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F608378B-6D9C-067E-9954-BA92D97ACBF4}"/>
              </a:ext>
            </a:extLst>
          </p:cNvPr>
          <p:cNvGrpSpPr/>
          <p:nvPr/>
        </p:nvGrpSpPr>
        <p:grpSpPr>
          <a:xfrm>
            <a:off x="3786233" y="3994748"/>
            <a:ext cx="756000" cy="198000"/>
            <a:chOff x="1658279" y="5447974"/>
            <a:chExt cx="756000" cy="161925"/>
          </a:xfrm>
        </p:grpSpPr>
        <p:sp>
          <p:nvSpPr>
            <p:cNvPr id="144" name="Rectangle 167" descr="type=input">
              <a:extLst>
                <a:ext uri="{FF2B5EF4-FFF2-40B4-BE49-F238E27FC236}">
                  <a16:creationId xmlns:a16="http://schemas.microsoft.com/office/drawing/2014/main" id="{00F6F2D5-F7E7-A062-DB8F-AECEF9936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756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b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45" name="Rectangle 167" descr="type=input">
              <a:extLst>
                <a:ext uri="{FF2B5EF4-FFF2-40B4-BE49-F238E27FC236}">
                  <a16:creationId xmlns:a16="http://schemas.microsoft.com/office/drawing/2014/main" id="{171F7098-1520-1B4B-C528-7989F0126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46" name="Rectangle 167" descr="type=input">
              <a:extLst>
                <a:ext uri="{FF2B5EF4-FFF2-40B4-BE49-F238E27FC236}">
                  <a16:creationId xmlns:a16="http://schemas.microsoft.com/office/drawing/2014/main" id="{CE03DBF7-EF8C-525F-F3C7-075A1CC9C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279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C9A338D9-60C8-E875-CEA1-6971AD8A910E}"/>
              </a:ext>
            </a:extLst>
          </p:cNvPr>
          <p:cNvSpPr/>
          <p:nvPr/>
        </p:nvSpPr>
        <p:spPr>
          <a:xfrm>
            <a:off x="3729949" y="3441707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10079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E2B27356-65F0-74F9-33ED-8D3F40D4F237}"/>
              </a:ext>
            </a:extLst>
          </p:cNvPr>
          <p:cNvGrpSpPr>
            <a:grpSpLocks noChangeAspect="1"/>
          </p:cNvGrpSpPr>
          <p:nvPr/>
        </p:nvGrpSpPr>
        <p:grpSpPr>
          <a:xfrm>
            <a:off x="5538685" y="1780031"/>
            <a:ext cx="1584000" cy="1408000"/>
            <a:chOff x="433438" y="4099367"/>
            <a:chExt cx="2124000" cy="1645101"/>
          </a:xfrm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FCD7CFC5-A2B0-1633-2407-B6D3525C62C9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9255D583-707B-6FE4-E7EF-E3A2202A790B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369B30B1-D182-0BC4-CAB1-1DB0B3686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E4B2BF82-C818-0614-5590-4F0B5070E1A6}"/>
              </a:ext>
            </a:extLst>
          </p:cNvPr>
          <p:cNvSpPr txBox="1"/>
          <p:nvPr/>
        </p:nvSpPr>
        <p:spPr>
          <a:xfrm>
            <a:off x="5448365" y="3544794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비정액 자기앞수표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(10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억원 </a:t>
            </a:r>
            <a:endParaRPr lang="en-US" altLang="ko-KR" sz="1000" b="1" i="0">
              <a:solidFill>
                <a:srgbClr val="333333"/>
              </a:solidFill>
              <a:effectLst/>
            </a:endParaRPr>
          </a:p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이</a:t>
            </a:r>
            <a:r>
              <a:rPr lang="ko-KR" altLang="en-US" sz="1000" b="1">
                <a:solidFill>
                  <a:srgbClr val="333333"/>
                </a:solidFill>
              </a:rPr>
              <a:t>하</a:t>
            </a:r>
            <a:r>
              <a:rPr lang="en-US" altLang="ko-KR" sz="1000" b="1">
                <a:solidFill>
                  <a:srgbClr val="333333"/>
                </a:solidFill>
              </a:rPr>
              <a:t>)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88709D60-0A58-2FA8-1BB7-631C5F4A49FF}"/>
              </a:ext>
            </a:extLst>
          </p:cNvPr>
          <p:cNvSpPr/>
          <p:nvPr/>
        </p:nvSpPr>
        <p:spPr>
          <a:xfrm>
            <a:off x="5542371" y="3266638"/>
            <a:ext cx="57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수표어음류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EF72F7FB-2471-2819-2B35-50540171E961}"/>
              </a:ext>
            </a:extLst>
          </p:cNvPr>
          <p:cNvGrpSpPr/>
          <p:nvPr/>
        </p:nvGrpSpPr>
        <p:grpSpPr>
          <a:xfrm>
            <a:off x="5538833" y="3994748"/>
            <a:ext cx="756000" cy="198000"/>
            <a:chOff x="1658279" y="5447974"/>
            <a:chExt cx="756000" cy="161925"/>
          </a:xfrm>
        </p:grpSpPr>
        <p:sp>
          <p:nvSpPr>
            <p:cNvPr id="158" name="Rectangle 167" descr="type=input">
              <a:extLst>
                <a:ext uri="{FF2B5EF4-FFF2-40B4-BE49-F238E27FC236}">
                  <a16:creationId xmlns:a16="http://schemas.microsoft.com/office/drawing/2014/main" id="{E07A3FDA-6EC8-B813-B19C-A90189F86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756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b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59" name="Rectangle 167" descr="type=input">
              <a:extLst>
                <a:ext uri="{FF2B5EF4-FFF2-40B4-BE49-F238E27FC236}">
                  <a16:creationId xmlns:a16="http://schemas.microsoft.com/office/drawing/2014/main" id="{3E585292-6872-D072-51FB-50EF27BE9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60" name="Rectangle 167" descr="type=input">
              <a:extLst>
                <a:ext uri="{FF2B5EF4-FFF2-40B4-BE49-F238E27FC236}">
                  <a16:creationId xmlns:a16="http://schemas.microsoft.com/office/drawing/2014/main" id="{77ACA8B4-739A-6498-6A1B-B2B11BD9B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279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5F6BFA69-DD36-D0F2-9E7D-158BB995E4A4}"/>
              </a:ext>
            </a:extLst>
          </p:cNvPr>
          <p:cNvSpPr/>
          <p:nvPr/>
        </p:nvSpPr>
        <p:spPr>
          <a:xfrm>
            <a:off x="5492074" y="3441707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10122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F8894CD5-B6BB-1E30-CDF0-1AED93A2CBEC}"/>
              </a:ext>
            </a:extLst>
          </p:cNvPr>
          <p:cNvSpPr/>
          <p:nvPr/>
        </p:nvSpPr>
        <p:spPr bwMode="auto">
          <a:xfrm>
            <a:off x="7250035" y="1783273"/>
            <a:ext cx="54000" cy="9144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008938FA-025B-F7FA-9381-476ECFF0158F}"/>
              </a:ext>
            </a:extLst>
          </p:cNvPr>
          <p:cNvSpPr/>
          <p:nvPr/>
        </p:nvSpPr>
        <p:spPr>
          <a:xfrm>
            <a:off x="2759223" y="3254686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 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|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FAA50BBC-0565-9122-E977-67529B312A5D}"/>
              </a:ext>
            </a:extLst>
          </p:cNvPr>
          <p:cNvSpPr/>
          <p:nvPr/>
        </p:nvSpPr>
        <p:spPr>
          <a:xfrm>
            <a:off x="4515194" y="3254686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 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D73AB739-13D5-A9B2-E9E2-42D959780A3B}"/>
              </a:ext>
            </a:extLst>
          </p:cNvPr>
          <p:cNvSpPr/>
          <p:nvPr/>
        </p:nvSpPr>
        <p:spPr>
          <a:xfrm>
            <a:off x="6254982" y="3254686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 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FDFECCAD-6A3B-5812-972F-F9380771E05A}"/>
              </a:ext>
            </a:extLst>
          </p:cNvPr>
          <p:cNvGrpSpPr>
            <a:grpSpLocks noChangeAspect="1"/>
          </p:cNvGrpSpPr>
          <p:nvPr/>
        </p:nvGrpSpPr>
        <p:grpSpPr>
          <a:xfrm>
            <a:off x="261835" y="4353299"/>
            <a:ext cx="1584000" cy="1408000"/>
            <a:chOff x="433438" y="4099367"/>
            <a:chExt cx="2124000" cy="1645101"/>
          </a:xfrm>
        </p:grpSpPr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81831135-DBB9-7910-70F8-82AC0707D7AF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75DB8581-BBA8-A640-DA28-F5CC173EA539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5E33C352-83A1-6C4E-69AF-AF88402850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94F9B018-24B2-9046-642A-FBE302324B1B}"/>
              </a:ext>
            </a:extLst>
          </p:cNvPr>
          <p:cNvSpPr txBox="1"/>
          <p:nvPr/>
        </p:nvSpPr>
        <p:spPr>
          <a:xfrm>
            <a:off x="171515" y="6118062"/>
            <a:ext cx="934871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입출금식통장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7A65D00E-2F0F-3E28-BE64-426D73CDAC85}"/>
              </a:ext>
            </a:extLst>
          </p:cNvPr>
          <p:cNvSpPr/>
          <p:nvPr/>
        </p:nvSpPr>
        <p:spPr>
          <a:xfrm>
            <a:off x="265521" y="5839906"/>
            <a:ext cx="39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통장류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3CBFFEDE-778C-9A44-1B35-C2D572871545}"/>
              </a:ext>
            </a:extLst>
          </p:cNvPr>
          <p:cNvSpPr/>
          <p:nvPr/>
        </p:nvSpPr>
        <p:spPr>
          <a:xfrm>
            <a:off x="205699" y="6014975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22237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EC5FE4FC-45D9-5C39-4DCD-A80F97E2D28D}"/>
              </a:ext>
            </a:extLst>
          </p:cNvPr>
          <p:cNvSpPr/>
          <p:nvPr/>
        </p:nvSpPr>
        <p:spPr>
          <a:xfrm>
            <a:off x="1019435" y="5827954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 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C43A82A9-EC9C-1082-F439-1326D18FBF29}"/>
              </a:ext>
            </a:extLst>
          </p:cNvPr>
          <p:cNvGrpSpPr>
            <a:grpSpLocks noChangeAspect="1"/>
          </p:cNvGrpSpPr>
          <p:nvPr/>
        </p:nvGrpSpPr>
        <p:grpSpPr>
          <a:xfrm>
            <a:off x="2027135" y="4353299"/>
            <a:ext cx="1584000" cy="1408000"/>
            <a:chOff x="433438" y="4099367"/>
            <a:chExt cx="2124000" cy="1645101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B4F16BD8-857B-DD2A-E0AD-4FFFE69C7F15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6B0EFAC4-8A56-3D1E-D435-546C73E4FE71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8CC82AE2-7E47-C99A-E55B-2033DE6F8B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A110DD94-45E6-0296-85CB-85B30CE741DE}"/>
              </a:ext>
            </a:extLst>
          </p:cNvPr>
          <p:cNvSpPr txBox="1"/>
          <p:nvPr/>
        </p:nvSpPr>
        <p:spPr>
          <a:xfrm>
            <a:off x="1943165" y="6118062"/>
            <a:ext cx="1515158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중금채등록통장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거치식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)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09EDE71A-5BEE-3420-5DDD-82F338870013}"/>
              </a:ext>
            </a:extLst>
          </p:cNvPr>
          <p:cNvSpPr/>
          <p:nvPr/>
        </p:nvSpPr>
        <p:spPr>
          <a:xfrm>
            <a:off x="2037171" y="5839906"/>
            <a:ext cx="39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통장류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53234774-7EA4-C170-2904-C9252243725E}"/>
              </a:ext>
            </a:extLst>
          </p:cNvPr>
          <p:cNvSpPr/>
          <p:nvPr/>
        </p:nvSpPr>
        <p:spPr>
          <a:xfrm>
            <a:off x="1977349" y="6014975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21077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E3EA1AF4-297C-313B-06A5-634AA3477412}"/>
              </a:ext>
            </a:extLst>
          </p:cNvPr>
          <p:cNvGrpSpPr>
            <a:grpSpLocks noChangeAspect="1"/>
          </p:cNvGrpSpPr>
          <p:nvPr/>
        </p:nvGrpSpPr>
        <p:grpSpPr>
          <a:xfrm>
            <a:off x="3782910" y="4353299"/>
            <a:ext cx="1584000" cy="1408000"/>
            <a:chOff x="433438" y="4099367"/>
            <a:chExt cx="2124000" cy="1645101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A1C47C5C-DDF8-FC04-1A22-618AA94AA7AB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782FA08D-7287-84EB-66DD-53037E6630CE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DDE3EBE8-B381-FF07-2AB2-A7F62CF32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121F5B18-B99D-EC0B-74B5-59959BB7957B}"/>
              </a:ext>
            </a:extLst>
          </p:cNvPr>
          <p:cNvSpPr txBox="1"/>
          <p:nvPr/>
        </p:nvSpPr>
        <p:spPr>
          <a:xfrm>
            <a:off x="3695765" y="6118062"/>
            <a:ext cx="1656223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rgbClr val="333333"/>
                </a:solidFill>
              </a:rPr>
              <a:t>양도성예금증서</a:t>
            </a:r>
            <a:r>
              <a:rPr lang="en-US" altLang="ko-KR" sz="1000" b="1">
                <a:solidFill>
                  <a:srgbClr val="333333"/>
                </a:solidFill>
              </a:rPr>
              <a:t>(10</a:t>
            </a:r>
            <a:r>
              <a:rPr lang="ko-KR" altLang="en-US" sz="1000" b="1">
                <a:solidFill>
                  <a:srgbClr val="333333"/>
                </a:solidFill>
              </a:rPr>
              <a:t>억초과</a:t>
            </a:r>
            <a:r>
              <a:rPr lang="en-US" altLang="ko-KR" sz="1000" b="1">
                <a:solidFill>
                  <a:srgbClr val="333333"/>
                </a:solidFill>
              </a:rPr>
              <a:t>)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DA50A73E-05E0-DEA8-FA5F-878D8F635910}"/>
              </a:ext>
            </a:extLst>
          </p:cNvPr>
          <p:cNvSpPr/>
          <p:nvPr/>
        </p:nvSpPr>
        <p:spPr>
          <a:xfrm>
            <a:off x="3789771" y="5839906"/>
            <a:ext cx="39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통장류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9A39A77F-234D-A787-264F-B9DF1BD583C7}"/>
              </a:ext>
            </a:extLst>
          </p:cNvPr>
          <p:cNvSpPr/>
          <p:nvPr/>
        </p:nvSpPr>
        <p:spPr>
          <a:xfrm>
            <a:off x="3729949" y="6014975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20706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6CB00DAB-7817-1D3B-AE77-ADE42FBD37AD}"/>
              </a:ext>
            </a:extLst>
          </p:cNvPr>
          <p:cNvGrpSpPr>
            <a:grpSpLocks noChangeAspect="1"/>
          </p:cNvGrpSpPr>
          <p:nvPr/>
        </p:nvGrpSpPr>
        <p:grpSpPr>
          <a:xfrm>
            <a:off x="5538685" y="4353299"/>
            <a:ext cx="1584000" cy="1408000"/>
            <a:chOff x="433438" y="4099367"/>
            <a:chExt cx="2124000" cy="1645101"/>
          </a:xfrm>
        </p:grpSpPr>
        <p:sp>
          <p:nvSpPr>
            <p:cNvPr id="205" name="사각형: 둥근 모서리 204">
              <a:extLst>
                <a:ext uri="{FF2B5EF4-FFF2-40B4-BE49-F238E27FC236}">
                  <a16:creationId xmlns:a16="http://schemas.microsoft.com/office/drawing/2014/main" id="{C9CD191A-B02D-2A3A-2BDA-6C479AABDB73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9B0E5667-E4A3-32BE-BF2B-E3DE41D295B4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630BCBDB-1756-7F31-03CD-E59D742C52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61E2D065-CFFB-F3E1-ADBF-E112BCC916B8}"/>
              </a:ext>
            </a:extLst>
          </p:cNvPr>
          <p:cNvSpPr txBox="1"/>
          <p:nvPr/>
        </p:nvSpPr>
        <p:spPr>
          <a:xfrm>
            <a:off x="5448365" y="6118062"/>
            <a:ext cx="1693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비정액 자기앞수표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(10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억원 </a:t>
            </a:r>
            <a:endParaRPr lang="en-US" altLang="ko-KR" sz="1000" b="1" i="0">
              <a:solidFill>
                <a:srgbClr val="333333"/>
              </a:solidFill>
              <a:effectLst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5A2EBC30-2FF5-50A1-12AA-93A6E3DCBFB1}"/>
              </a:ext>
            </a:extLst>
          </p:cNvPr>
          <p:cNvSpPr/>
          <p:nvPr/>
        </p:nvSpPr>
        <p:spPr>
          <a:xfrm>
            <a:off x="5542371" y="5839906"/>
            <a:ext cx="57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수표어음류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768D8606-570A-2E64-D1D0-8946CB48FC8A}"/>
              </a:ext>
            </a:extLst>
          </p:cNvPr>
          <p:cNvSpPr/>
          <p:nvPr/>
        </p:nvSpPr>
        <p:spPr>
          <a:xfrm>
            <a:off x="5492074" y="6014975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10122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EA2F1114-FAF3-488F-F49B-B6A510D76748}"/>
              </a:ext>
            </a:extLst>
          </p:cNvPr>
          <p:cNvSpPr/>
          <p:nvPr/>
        </p:nvSpPr>
        <p:spPr>
          <a:xfrm>
            <a:off x="2759223" y="5827954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 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|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09C17B9A-A8EB-8008-6D54-E73BF0AD2ADF}"/>
              </a:ext>
            </a:extLst>
          </p:cNvPr>
          <p:cNvSpPr/>
          <p:nvPr/>
        </p:nvSpPr>
        <p:spPr>
          <a:xfrm>
            <a:off x="4515194" y="5827954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 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8428B02F-25B3-4117-6D01-E08E3548F608}"/>
              </a:ext>
            </a:extLst>
          </p:cNvPr>
          <p:cNvSpPr/>
          <p:nvPr/>
        </p:nvSpPr>
        <p:spPr>
          <a:xfrm>
            <a:off x="6254982" y="5827954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 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8F33F3E-FDEC-EF5E-9ACA-7484353E2FAC}"/>
              </a:ext>
            </a:extLst>
          </p:cNvPr>
          <p:cNvSpPr/>
          <p:nvPr/>
        </p:nvSpPr>
        <p:spPr>
          <a:xfrm>
            <a:off x="3789771" y="3266638"/>
            <a:ext cx="57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수표어음류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28DD82E-CCFE-151E-48F6-AF9FB47AB602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9051649" y="1464778"/>
            <a:ext cx="432000" cy="1318551"/>
            <a:chOff x="383663" y="2679910"/>
            <a:chExt cx="540000" cy="164818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77D355A-3A26-0848-C4DD-92491CEBE9DE}"/>
                </a:ext>
              </a:extLst>
            </p:cNvPr>
            <p:cNvGrpSpPr/>
            <p:nvPr/>
          </p:nvGrpSpPr>
          <p:grpSpPr>
            <a:xfrm>
              <a:off x="383663" y="2679910"/>
              <a:ext cx="540000" cy="502334"/>
              <a:chOff x="533020" y="2613970"/>
              <a:chExt cx="2016000" cy="1764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D170D167-1F9B-C4F1-5DA4-F9099B95741C}"/>
                  </a:ext>
                </a:extLst>
              </p:cNvPr>
              <p:cNvSpPr/>
              <p:nvPr/>
            </p:nvSpPr>
            <p:spPr>
              <a:xfrm>
                <a:off x="533020" y="2613970"/>
                <a:ext cx="2016000" cy="1764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8394344-E3A7-0656-6631-559D42D50F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20" y="2613970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C84BD34-7C2B-2D80-D4E0-525AABFD6C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020" y="2613970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E589D05-0D09-1186-7056-D1F5F7E9E205}"/>
                </a:ext>
              </a:extLst>
            </p:cNvPr>
            <p:cNvGrpSpPr/>
            <p:nvPr/>
          </p:nvGrpSpPr>
          <p:grpSpPr>
            <a:xfrm>
              <a:off x="383663" y="3255134"/>
              <a:ext cx="540000" cy="502334"/>
              <a:chOff x="533020" y="2613970"/>
              <a:chExt cx="2016000" cy="1764000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510AAF4F-C265-F42A-4E2F-0E74D29A6718}"/>
                  </a:ext>
                </a:extLst>
              </p:cNvPr>
              <p:cNvSpPr/>
              <p:nvPr/>
            </p:nvSpPr>
            <p:spPr>
              <a:xfrm>
                <a:off x="533020" y="2613970"/>
                <a:ext cx="2016000" cy="1764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5DF24CEB-0F18-7458-B642-BB921D14A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20" y="2613970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A358A7F5-CA70-419D-AD92-B6DD0555CE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020" y="2613970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17F4DB9-1815-3617-B329-1D962FB6B5CF}"/>
                </a:ext>
              </a:extLst>
            </p:cNvPr>
            <p:cNvGrpSpPr/>
            <p:nvPr/>
          </p:nvGrpSpPr>
          <p:grpSpPr>
            <a:xfrm>
              <a:off x="383663" y="3825764"/>
              <a:ext cx="540000" cy="502334"/>
              <a:chOff x="533020" y="2613970"/>
              <a:chExt cx="2016000" cy="1764000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2C5026D0-11DD-F090-BFB1-772AF0019707}"/>
                  </a:ext>
                </a:extLst>
              </p:cNvPr>
              <p:cNvSpPr/>
              <p:nvPr/>
            </p:nvSpPr>
            <p:spPr>
              <a:xfrm>
                <a:off x="533020" y="2613970"/>
                <a:ext cx="2016000" cy="1764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D1060F60-E62D-09FB-C5D3-C1C2B0125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20" y="2613970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72F196A4-D270-A671-48CD-FADC69574C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020" y="2613970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D94B350-D37E-7DB5-7EC0-D01E12B4FB09}"/>
              </a:ext>
            </a:extLst>
          </p:cNvPr>
          <p:cNvSpPr>
            <a:spLocks/>
          </p:cNvSpPr>
          <p:nvPr/>
        </p:nvSpPr>
        <p:spPr bwMode="auto">
          <a:xfrm>
            <a:off x="7412035" y="1356485"/>
            <a:ext cx="2160000" cy="2772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79218FE-F406-EA41-64FB-F76748F384E8}"/>
              </a:ext>
            </a:extLst>
          </p:cNvPr>
          <p:cNvGrpSpPr>
            <a:grpSpLocks noChangeAspect="1"/>
          </p:cNvGrpSpPr>
          <p:nvPr/>
        </p:nvGrpSpPr>
        <p:grpSpPr>
          <a:xfrm>
            <a:off x="7508546" y="1465404"/>
            <a:ext cx="1476000" cy="1312000"/>
            <a:chOff x="433438" y="4099367"/>
            <a:chExt cx="2124000" cy="1645101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69C7AD0D-6822-BE40-0C19-E84C86EAB1F4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0ED08E1-1C93-D3D6-8753-0B20AC27EC64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DE3853B-A298-87A7-E06F-822DDE0F2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A6D22BF-A88C-7F27-232A-0E6C75AE5BBF}"/>
              </a:ext>
            </a:extLst>
          </p:cNvPr>
          <p:cNvSpPr>
            <a:spLocks/>
          </p:cNvSpPr>
          <p:nvPr/>
        </p:nvSpPr>
        <p:spPr bwMode="auto">
          <a:xfrm>
            <a:off x="7412035" y="4203795"/>
            <a:ext cx="2160000" cy="2232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3F5E8-8B0B-67FB-83C1-ECFCB16C94BE}"/>
              </a:ext>
            </a:extLst>
          </p:cNvPr>
          <p:cNvSpPr txBox="1"/>
          <p:nvPr/>
        </p:nvSpPr>
        <p:spPr>
          <a:xfrm>
            <a:off x="7413418" y="2782966"/>
            <a:ext cx="1069130" cy="248786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800"/>
              <a:t> 수표어음류 </a:t>
            </a:r>
            <a:r>
              <a:rPr lang="en-US" altLang="ko-KR" sz="800"/>
              <a:t>| 10079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33CDB6-9301-7F4C-C314-B6A1AED2BFE4}"/>
              </a:ext>
            </a:extLst>
          </p:cNvPr>
          <p:cNvSpPr txBox="1"/>
          <p:nvPr/>
        </p:nvSpPr>
        <p:spPr>
          <a:xfrm>
            <a:off x="7431524" y="2976332"/>
            <a:ext cx="2140511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정액 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10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만원권 자기앞수표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66B019-E56A-36B0-8715-BDE00CA2C45D}"/>
              </a:ext>
            </a:extLst>
          </p:cNvPr>
          <p:cNvSpPr txBox="1"/>
          <p:nvPr/>
        </p:nvSpPr>
        <p:spPr>
          <a:xfrm>
            <a:off x="7437694" y="3175737"/>
            <a:ext cx="708455" cy="323165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r>
              <a:rPr lang="ko-KR" altLang="en-US" sz="750">
                <a:solidFill>
                  <a:schemeClr val="tx1">
                    <a:lumMod val="50000"/>
                    <a:lumOff val="50000"/>
                  </a:schemeClr>
                </a:solidFill>
              </a:rPr>
              <a:t>단위</a:t>
            </a:r>
            <a:r>
              <a:rPr lang="en-US" altLang="ko-KR" sz="75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750">
                <a:solidFill>
                  <a:schemeClr val="tx1">
                    <a:lumMod val="50000"/>
                    <a:lumOff val="50000"/>
                  </a:schemeClr>
                </a:solidFill>
              </a:rPr>
              <a:t>매수 </a:t>
            </a:r>
            <a:br>
              <a:rPr lang="en-US" altLang="ko-KR" sz="75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750" b="1"/>
              <a:t>장</a:t>
            </a:r>
            <a:r>
              <a:rPr lang="en-US" altLang="ko-KR" sz="750" b="1"/>
              <a:t>(</a:t>
            </a:r>
            <a:r>
              <a:rPr lang="ko-KR" altLang="en-US" sz="750" b="1"/>
              <a:t>장 당 </a:t>
            </a:r>
            <a:r>
              <a:rPr lang="en-US" altLang="ko-KR" sz="750" b="1"/>
              <a:t>1</a:t>
            </a:r>
            <a:r>
              <a:rPr lang="ko-KR" altLang="en-US" sz="750" b="1"/>
              <a:t>매</a:t>
            </a:r>
            <a:r>
              <a:rPr lang="en-US" altLang="ko-KR" sz="750" b="1"/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D1705A-FEAE-16B2-1167-CC0F35170912}"/>
              </a:ext>
            </a:extLst>
          </p:cNvPr>
          <p:cNvSpPr txBox="1"/>
          <p:nvPr/>
        </p:nvSpPr>
        <p:spPr>
          <a:xfrm>
            <a:off x="8171955" y="3175737"/>
            <a:ext cx="379838" cy="323165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r>
              <a:rPr lang="ko-KR" altLang="en-US" sz="750">
                <a:solidFill>
                  <a:schemeClr val="tx1">
                    <a:lumMod val="50000"/>
                    <a:lumOff val="50000"/>
                  </a:schemeClr>
                </a:solidFill>
              </a:rPr>
              <a:t>단가 </a:t>
            </a:r>
            <a:br>
              <a:rPr lang="en-US" altLang="ko-KR" sz="75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750" b="1"/>
              <a:t>100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E65CFA7-9B18-35B3-99C4-4E9CF50C57A2}"/>
              </a:ext>
            </a:extLst>
          </p:cNvPr>
          <p:cNvSpPr/>
          <p:nvPr/>
        </p:nvSpPr>
        <p:spPr bwMode="auto">
          <a:xfrm>
            <a:off x="9445833" y="4471589"/>
            <a:ext cx="54000" cy="9144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5D3B5B0-5C88-DFBC-0312-58D288F879F5}"/>
              </a:ext>
            </a:extLst>
          </p:cNvPr>
          <p:cNvGrpSpPr/>
          <p:nvPr/>
        </p:nvGrpSpPr>
        <p:grpSpPr>
          <a:xfrm>
            <a:off x="7413418" y="4223349"/>
            <a:ext cx="2158617" cy="651384"/>
            <a:chOff x="7413418" y="4288085"/>
            <a:chExt cx="2158617" cy="65138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02ECAD1-872E-F501-D35F-082549C4CC5B}"/>
                </a:ext>
              </a:extLst>
            </p:cNvPr>
            <p:cNvSpPr txBox="1"/>
            <p:nvPr/>
          </p:nvSpPr>
          <p:spPr>
            <a:xfrm>
              <a:off x="7413418" y="4288085"/>
              <a:ext cx="1014628" cy="247375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750"/>
                <a:t> </a:t>
              </a:r>
              <a:r>
                <a:rPr lang="ko-KR" altLang="en-US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수표어음류 </a:t>
              </a:r>
              <a:r>
                <a:rPr lang="en-US" altLang="ko-KR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| 10079</a:t>
              </a:r>
              <a:endParaRPr lang="en-US" altLang="ko-KR" sz="75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0B3CEFF-C98B-7BB3-5F4F-4F2096A0F85E}"/>
                </a:ext>
              </a:extLst>
            </p:cNvPr>
            <p:cNvSpPr txBox="1"/>
            <p:nvPr/>
          </p:nvSpPr>
          <p:spPr>
            <a:xfrm>
              <a:off x="7431524" y="4489543"/>
              <a:ext cx="2140511" cy="24622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정액 </a:t>
              </a:r>
              <a:r>
                <a:rPr lang="en-US" altLang="ko-KR" sz="900" b="1" i="0">
                  <a:solidFill>
                    <a:srgbClr val="333333"/>
                  </a:solidFill>
                  <a:effectLst/>
                </a:rPr>
                <a:t>1</a:t>
              </a:r>
              <a:r>
                <a:rPr lang="en-US" altLang="ko-KR" sz="900" b="1">
                  <a:solidFill>
                    <a:srgbClr val="333333"/>
                  </a:solidFill>
                </a:rPr>
                <a:t>0</a:t>
              </a:r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만원권 자기앞수표</a:t>
              </a:r>
              <a:endParaRPr lang="en-US" altLang="ko-KR" sz="900" b="1" i="0" dirty="0">
                <a:solidFill>
                  <a:srgbClr val="333333"/>
                </a:solidFill>
                <a:effectLst/>
              </a:endParaRP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564177DE-D624-C919-220C-4EDAB059597C}"/>
                </a:ext>
              </a:extLst>
            </p:cNvPr>
            <p:cNvGrpSpPr/>
            <p:nvPr/>
          </p:nvGrpSpPr>
          <p:grpSpPr>
            <a:xfrm>
              <a:off x="8617631" y="4741444"/>
              <a:ext cx="756000" cy="198025"/>
              <a:chOff x="1698739" y="5434738"/>
              <a:chExt cx="756000" cy="161946"/>
            </a:xfrm>
          </p:grpSpPr>
          <p:sp>
            <p:nvSpPr>
              <p:cNvPr id="88" name="Rectangle 167" descr="type=input">
                <a:extLst>
                  <a:ext uri="{FF2B5EF4-FFF2-40B4-BE49-F238E27FC236}">
                    <a16:creationId xmlns:a16="http://schemas.microsoft.com/office/drawing/2014/main" id="{FFF62948-DFF1-DB9D-8AA7-0D952160F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739" y="5434759"/>
                <a:ext cx="756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bIns="36000" anchor="ctr"/>
              <a:lstStyle/>
              <a:p>
                <a:pPr algn="ctr"/>
                <a:r>
                  <a:rPr lang="en-US" altLang="ko-KR" sz="700">
                    <a:latin typeface="+mn-ea"/>
                  </a:rPr>
                  <a:t>0</a:t>
                </a:r>
                <a:endParaRPr lang="ko-KR" altLang="en-US" sz="700">
                  <a:latin typeface="+mn-ea"/>
                </a:endParaRPr>
              </a:p>
            </p:txBody>
          </p:sp>
          <p:sp>
            <p:nvSpPr>
              <p:cNvPr id="99" name="Rectangle 167" descr="type=input">
                <a:extLst>
                  <a:ext uri="{FF2B5EF4-FFF2-40B4-BE49-F238E27FC236}">
                    <a16:creationId xmlns:a16="http://schemas.microsoft.com/office/drawing/2014/main" id="{89592D6C-97BD-ED9D-EB03-3BE9AB8EE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741" y="5434759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-</a:t>
                </a:r>
                <a:endParaRPr lang="ko-KR" altLang="en-US" sz="900" b="1">
                  <a:latin typeface="+mn-ea"/>
                </a:endParaRPr>
              </a:p>
            </p:txBody>
          </p:sp>
          <p:sp>
            <p:nvSpPr>
              <p:cNvPr id="100" name="Rectangle 167" descr="type=input">
                <a:extLst>
                  <a:ext uri="{FF2B5EF4-FFF2-40B4-BE49-F238E27FC236}">
                    <a16:creationId xmlns:a16="http://schemas.microsoft.com/office/drawing/2014/main" id="{99E5E2EC-87D6-07F4-B6F3-CD999CB2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739" y="5434738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+</a:t>
                </a:r>
                <a:endParaRPr lang="ko-KR" altLang="en-US" sz="900" b="1">
                  <a:latin typeface="+mn-ea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C182C5D-4F4A-39A8-2ED3-EF7DE6975ABF}"/>
              </a:ext>
            </a:extLst>
          </p:cNvPr>
          <p:cNvSpPr txBox="1"/>
          <p:nvPr/>
        </p:nvSpPr>
        <p:spPr>
          <a:xfrm>
            <a:off x="8821335" y="3175737"/>
            <a:ext cx="758147" cy="323165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r>
              <a:rPr lang="ko-KR" altLang="en-US" sz="750">
                <a:solidFill>
                  <a:schemeClr val="tx1">
                    <a:lumMod val="50000"/>
                    <a:lumOff val="50000"/>
                  </a:schemeClr>
                </a:solidFill>
              </a:rPr>
              <a:t>재고</a:t>
            </a:r>
            <a:r>
              <a:rPr lang="en-US" altLang="ko-KR" sz="75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750">
                <a:solidFill>
                  <a:schemeClr val="tx1">
                    <a:lumMod val="50000"/>
                    <a:lumOff val="50000"/>
                  </a:schemeClr>
                </a:solidFill>
              </a:rPr>
              <a:t>신청한도</a:t>
            </a:r>
            <a:br>
              <a:rPr lang="en-US" altLang="ko-KR" sz="75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750" b="1"/>
              <a:t>00/00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E0B59F-766A-F32B-3A92-F2B786748E84}"/>
              </a:ext>
            </a:extLst>
          </p:cNvPr>
          <p:cNvSpPr txBox="1"/>
          <p:nvPr/>
        </p:nvSpPr>
        <p:spPr>
          <a:xfrm>
            <a:off x="7437694" y="3450866"/>
            <a:ext cx="722881" cy="323165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r>
              <a:rPr lang="ko-KR" altLang="en-US" sz="750">
                <a:solidFill>
                  <a:schemeClr val="tx1">
                    <a:lumMod val="50000"/>
                    <a:lumOff val="50000"/>
                  </a:schemeClr>
                </a:solidFill>
              </a:rPr>
              <a:t>월평균사용량</a:t>
            </a:r>
            <a:br>
              <a:rPr lang="en-US" altLang="ko-KR" sz="75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750" b="1"/>
              <a:t>장</a:t>
            </a:r>
            <a:r>
              <a:rPr lang="en-US" altLang="ko-KR" sz="750" b="1"/>
              <a:t>(</a:t>
            </a:r>
            <a:r>
              <a:rPr lang="ko-KR" altLang="en-US" sz="750" b="1"/>
              <a:t>장 당 </a:t>
            </a:r>
            <a:r>
              <a:rPr lang="en-US" altLang="ko-KR" sz="750" b="1"/>
              <a:t>1</a:t>
            </a:r>
            <a:r>
              <a:rPr lang="ko-KR" altLang="en-US" sz="750" b="1"/>
              <a:t>매</a:t>
            </a:r>
            <a:r>
              <a:rPr lang="en-US" altLang="ko-KR" sz="750" b="1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894651-80E8-DBBB-6443-C025FDDC5A56}"/>
              </a:ext>
            </a:extLst>
          </p:cNvPr>
          <p:cNvSpPr txBox="1"/>
          <p:nvPr/>
        </p:nvSpPr>
        <p:spPr>
          <a:xfrm>
            <a:off x="8171955" y="3450866"/>
            <a:ext cx="629907" cy="323165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r>
              <a:rPr lang="ko-KR" altLang="en-US" sz="750">
                <a:solidFill>
                  <a:schemeClr val="tx1">
                    <a:lumMod val="50000"/>
                    <a:lumOff val="50000"/>
                  </a:schemeClr>
                </a:solidFill>
              </a:rPr>
              <a:t>최종인도량</a:t>
            </a:r>
            <a:br>
              <a:rPr lang="en-US" altLang="ko-KR" sz="75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750" b="1"/>
              <a:t>100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334664-36E1-C01C-9D4E-345A3909F82C}"/>
              </a:ext>
            </a:extLst>
          </p:cNvPr>
          <p:cNvSpPr txBox="1"/>
          <p:nvPr/>
        </p:nvSpPr>
        <p:spPr>
          <a:xfrm>
            <a:off x="8821335" y="3450866"/>
            <a:ext cx="722881" cy="323165"/>
          </a:xfrm>
          <a:prstGeom prst="rect">
            <a:avLst/>
          </a:prstGeom>
          <a:noFill/>
          <a:ln>
            <a:noFill/>
          </a:ln>
        </p:spPr>
        <p:txBody>
          <a:bodyPr wrap="none" lIns="72000" rtlCol="0">
            <a:spAutoFit/>
          </a:bodyPr>
          <a:lstStyle/>
          <a:p>
            <a:r>
              <a:rPr lang="ko-KR" altLang="en-US" sz="750">
                <a:solidFill>
                  <a:schemeClr val="tx1">
                    <a:lumMod val="50000"/>
                    <a:lumOff val="50000"/>
                  </a:schemeClr>
                </a:solidFill>
              </a:rPr>
              <a:t>최종인도일자</a:t>
            </a:r>
            <a:br>
              <a:rPr lang="en-US" altLang="ko-KR" sz="75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750" b="1"/>
              <a:t>2025-01-10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867245F-7AF6-9354-88A7-79CEC48C2E79}"/>
              </a:ext>
            </a:extLst>
          </p:cNvPr>
          <p:cNvSpPr/>
          <p:nvPr/>
        </p:nvSpPr>
        <p:spPr>
          <a:xfrm>
            <a:off x="7508546" y="3803197"/>
            <a:ext cx="1980000" cy="234000"/>
          </a:xfrm>
          <a:prstGeom prst="roundRect">
            <a:avLst>
              <a:gd name="adj" fmla="val 4374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담기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F4B4737-0E9D-278B-6CB1-6BC337CB4A9E}"/>
              </a:ext>
            </a:extLst>
          </p:cNvPr>
          <p:cNvGrpSpPr/>
          <p:nvPr/>
        </p:nvGrpSpPr>
        <p:grpSpPr>
          <a:xfrm>
            <a:off x="7413418" y="4789791"/>
            <a:ext cx="2158617" cy="651384"/>
            <a:chOff x="7413418" y="4288085"/>
            <a:chExt cx="2158617" cy="65138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642BE0D-C555-1350-F4EA-2A7C387B9A89}"/>
                </a:ext>
              </a:extLst>
            </p:cNvPr>
            <p:cNvSpPr txBox="1"/>
            <p:nvPr/>
          </p:nvSpPr>
          <p:spPr>
            <a:xfrm>
              <a:off x="7413418" y="4288085"/>
              <a:ext cx="1014628" cy="247375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750"/>
                <a:t> </a:t>
              </a:r>
              <a:r>
                <a:rPr lang="ko-KR" altLang="en-US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수표어음류 </a:t>
              </a:r>
              <a:r>
                <a:rPr lang="en-US" altLang="ko-KR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| 10085</a:t>
              </a:r>
              <a:endParaRPr lang="en-US" altLang="ko-KR" sz="75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FC9A612-32A3-9EE8-C601-64C99B00AF69}"/>
                </a:ext>
              </a:extLst>
            </p:cNvPr>
            <p:cNvSpPr txBox="1"/>
            <p:nvPr/>
          </p:nvSpPr>
          <p:spPr>
            <a:xfrm>
              <a:off x="7431524" y="4489543"/>
              <a:ext cx="2140511" cy="24622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정액 </a:t>
              </a:r>
              <a:r>
                <a:rPr lang="en-US" altLang="ko-KR" sz="900" b="1">
                  <a:solidFill>
                    <a:srgbClr val="333333"/>
                  </a:solidFill>
                </a:rPr>
                <a:t>5</a:t>
              </a:r>
              <a:r>
                <a:rPr lang="en-US" altLang="ko-KR" sz="900" b="1" i="0">
                  <a:solidFill>
                    <a:srgbClr val="333333"/>
                  </a:solidFill>
                  <a:effectLst/>
                </a:rPr>
                <a:t>0</a:t>
              </a:r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만원권 자기앞수표</a:t>
              </a:r>
              <a:endParaRPr lang="en-US" altLang="ko-KR" sz="900" b="1" i="0" dirty="0">
                <a:solidFill>
                  <a:srgbClr val="333333"/>
                </a:solidFill>
                <a:effectLst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364EB56F-E97D-283E-88A4-2390F3203AE2}"/>
                </a:ext>
              </a:extLst>
            </p:cNvPr>
            <p:cNvGrpSpPr/>
            <p:nvPr/>
          </p:nvGrpSpPr>
          <p:grpSpPr>
            <a:xfrm>
              <a:off x="8617631" y="4741444"/>
              <a:ext cx="756000" cy="198025"/>
              <a:chOff x="1698739" y="5434738"/>
              <a:chExt cx="756000" cy="161946"/>
            </a:xfrm>
          </p:grpSpPr>
          <p:sp>
            <p:nvSpPr>
              <p:cNvPr id="85" name="Rectangle 167" descr="type=input">
                <a:extLst>
                  <a:ext uri="{FF2B5EF4-FFF2-40B4-BE49-F238E27FC236}">
                    <a16:creationId xmlns:a16="http://schemas.microsoft.com/office/drawing/2014/main" id="{E52361FB-D569-69AB-CB57-A4A0209A0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739" y="5434759"/>
                <a:ext cx="756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bIns="36000" anchor="ctr"/>
              <a:lstStyle/>
              <a:p>
                <a:pPr algn="ctr"/>
                <a:r>
                  <a:rPr lang="en-US" altLang="ko-KR" sz="700">
                    <a:latin typeface="+mn-ea"/>
                  </a:rPr>
                  <a:t>0</a:t>
                </a:r>
                <a:endParaRPr lang="ko-KR" altLang="en-US" sz="700">
                  <a:latin typeface="+mn-ea"/>
                </a:endParaRPr>
              </a:p>
            </p:txBody>
          </p:sp>
          <p:sp>
            <p:nvSpPr>
              <p:cNvPr id="86" name="Rectangle 167" descr="type=input">
                <a:extLst>
                  <a:ext uri="{FF2B5EF4-FFF2-40B4-BE49-F238E27FC236}">
                    <a16:creationId xmlns:a16="http://schemas.microsoft.com/office/drawing/2014/main" id="{2C507184-5708-6991-3703-DC1B6CCD8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741" y="5434759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-</a:t>
                </a:r>
                <a:endParaRPr lang="ko-KR" altLang="en-US" sz="900" b="1">
                  <a:latin typeface="+mn-ea"/>
                </a:endParaRPr>
              </a:p>
            </p:txBody>
          </p:sp>
          <p:sp>
            <p:nvSpPr>
              <p:cNvPr id="112" name="Rectangle 167" descr="type=input">
                <a:extLst>
                  <a:ext uri="{FF2B5EF4-FFF2-40B4-BE49-F238E27FC236}">
                    <a16:creationId xmlns:a16="http://schemas.microsoft.com/office/drawing/2014/main" id="{98F4E781-6B15-D687-AC4C-FA31E6EE2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739" y="5434738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+</a:t>
                </a:r>
                <a:endParaRPr lang="ko-KR" altLang="en-US" sz="900" b="1">
                  <a:latin typeface="+mn-ea"/>
                </a:endParaRPr>
              </a:p>
            </p:txBody>
          </p:sp>
        </p:grp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B4E71C4-218B-B776-4C05-B61F2E602FD1}"/>
              </a:ext>
            </a:extLst>
          </p:cNvPr>
          <p:cNvGrpSpPr/>
          <p:nvPr/>
        </p:nvGrpSpPr>
        <p:grpSpPr>
          <a:xfrm>
            <a:off x="7413418" y="5356233"/>
            <a:ext cx="2158617" cy="651384"/>
            <a:chOff x="7413418" y="4288085"/>
            <a:chExt cx="2158617" cy="651384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8D8F332-850E-77C5-ACF2-429755C48B7C}"/>
                </a:ext>
              </a:extLst>
            </p:cNvPr>
            <p:cNvSpPr txBox="1"/>
            <p:nvPr/>
          </p:nvSpPr>
          <p:spPr>
            <a:xfrm>
              <a:off x="7413418" y="4288085"/>
              <a:ext cx="1014628" cy="247375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750"/>
                <a:t> </a:t>
              </a:r>
              <a:r>
                <a:rPr lang="ko-KR" altLang="en-US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수표어음류 </a:t>
              </a:r>
              <a:r>
                <a:rPr lang="en-US" altLang="ko-KR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| 10122</a:t>
              </a:r>
              <a:endParaRPr lang="en-US" altLang="ko-KR" sz="75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AEEB3ED-FC82-1B57-3DED-0BF6250376D3}"/>
                </a:ext>
              </a:extLst>
            </p:cNvPr>
            <p:cNvSpPr txBox="1"/>
            <p:nvPr/>
          </p:nvSpPr>
          <p:spPr>
            <a:xfrm>
              <a:off x="7431524" y="4489543"/>
              <a:ext cx="2140511" cy="24622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비정액 자기앞수표</a:t>
              </a:r>
              <a:r>
                <a:rPr lang="en-US" altLang="ko-KR" sz="900" b="1" i="0">
                  <a:solidFill>
                    <a:srgbClr val="333333"/>
                  </a:solidFill>
                  <a:effectLst/>
                </a:rPr>
                <a:t>(10</a:t>
              </a:r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억원 이</a:t>
              </a:r>
              <a:r>
                <a:rPr lang="ko-KR" altLang="en-US" sz="900" b="1">
                  <a:solidFill>
                    <a:srgbClr val="333333"/>
                  </a:solidFill>
                </a:rPr>
                <a:t>하</a:t>
              </a:r>
              <a:r>
                <a:rPr lang="en-US" altLang="ko-KR" sz="900" b="1">
                  <a:solidFill>
                    <a:srgbClr val="333333"/>
                  </a:solidFill>
                </a:rPr>
                <a:t>)</a:t>
              </a:r>
              <a:endParaRPr lang="en-US" altLang="ko-KR" sz="900" b="1" i="0" dirty="0">
                <a:solidFill>
                  <a:srgbClr val="333333"/>
                </a:solidFill>
                <a:effectLst/>
              </a:endParaRPr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30548E2D-94F6-D559-8C95-DBA50CAAF652}"/>
                </a:ext>
              </a:extLst>
            </p:cNvPr>
            <p:cNvGrpSpPr/>
            <p:nvPr/>
          </p:nvGrpSpPr>
          <p:grpSpPr>
            <a:xfrm>
              <a:off x="8617631" y="4741444"/>
              <a:ext cx="756000" cy="198025"/>
              <a:chOff x="1698739" y="5434738"/>
              <a:chExt cx="756000" cy="161946"/>
            </a:xfrm>
          </p:grpSpPr>
          <p:sp>
            <p:nvSpPr>
              <p:cNvPr id="169" name="Rectangle 167" descr="type=input">
                <a:extLst>
                  <a:ext uri="{FF2B5EF4-FFF2-40B4-BE49-F238E27FC236}">
                    <a16:creationId xmlns:a16="http://schemas.microsoft.com/office/drawing/2014/main" id="{12294DF3-FC33-A5C6-8327-58760ABAA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739" y="5434759"/>
                <a:ext cx="756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bIns="36000" anchor="ctr"/>
              <a:lstStyle/>
              <a:p>
                <a:pPr algn="ctr"/>
                <a:r>
                  <a:rPr lang="en-US" altLang="ko-KR" sz="700">
                    <a:latin typeface="+mn-ea"/>
                  </a:rPr>
                  <a:t>0</a:t>
                </a:r>
                <a:endParaRPr lang="ko-KR" altLang="en-US" sz="700">
                  <a:latin typeface="+mn-ea"/>
                </a:endParaRPr>
              </a:p>
            </p:txBody>
          </p:sp>
          <p:sp>
            <p:nvSpPr>
              <p:cNvPr id="170" name="Rectangle 167" descr="type=input">
                <a:extLst>
                  <a:ext uri="{FF2B5EF4-FFF2-40B4-BE49-F238E27FC236}">
                    <a16:creationId xmlns:a16="http://schemas.microsoft.com/office/drawing/2014/main" id="{475F1A9E-80A3-8EA4-4DFA-910188E75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741" y="5434759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-</a:t>
                </a:r>
                <a:endParaRPr lang="ko-KR" altLang="en-US" sz="900" b="1">
                  <a:latin typeface="+mn-ea"/>
                </a:endParaRPr>
              </a:p>
            </p:txBody>
          </p:sp>
          <p:sp>
            <p:nvSpPr>
              <p:cNvPr id="171" name="Rectangle 167" descr="type=input">
                <a:extLst>
                  <a:ext uri="{FF2B5EF4-FFF2-40B4-BE49-F238E27FC236}">
                    <a16:creationId xmlns:a16="http://schemas.microsoft.com/office/drawing/2014/main" id="{797E0964-2E85-12B5-7A4F-6BC581820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739" y="5434738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+</a:t>
                </a:r>
                <a:endParaRPr lang="ko-KR" altLang="en-US" sz="900" b="1">
                  <a:latin typeface="+mn-ea"/>
                </a:endParaRPr>
              </a:p>
            </p:txBody>
          </p:sp>
        </p:grpSp>
      </p:grp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E16E76E9-5317-7772-6381-2F89FFA16816}"/>
              </a:ext>
            </a:extLst>
          </p:cNvPr>
          <p:cNvSpPr/>
          <p:nvPr/>
        </p:nvSpPr>
        <p:spPr>
          <a:xfrm>
            <a:off x="7508546" y="6109427"/>
            <a:ext cx="1980000" cy="234000"/>
          </a:xfrm>
          <a:prstGeom prst="roundRect">
            <a:avLst>
              <a:gd name="adj" fmla="val 437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신청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9C36558-2111-0583-A836-03488299E361}"/>
              </a:ext>
            </a:extLst>
          </p:cNvPr>
          <p:cNvSpPr/>
          <p:nvPr/>
        </p:nvSpPr>
        <p:spPr>
          <a:xfrm>
            <a:off x="1479378" y="3994748"/>
            <a:ext cx="360000" cy="198000"/>
          </a:xfrm>
          <a:prstGeom prst="roundRect">
            <a:avLst>
              <a:gd name="adj" fmla="val 4374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담기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3C1AB6F-4A52-460D-A318-43C7FF741711}"/>
              </a:ext>
            </a:extLst>
          </p:cNvPr>
          <p:cNvGrpSpPr/>
          <p:nvPr/>
        </p:nvGrpSpPr>
        <p:grpSpPr>
          <a:xfrm>
            <a:off x="261478" y="3994748"/>
            <a:ext cx="756000" cy="198000"/>
            <a:chOff x="1658279" y="5447974"/>
            <a:chExt cx="756000" cy="161925"/>
          </a:xfrm>
        </p:grpSpPr>
        <p:sp>
          <p:nvSpPr>
            <p:cNvPr id="53" name="Rectangle 167" descr="type=input">
              <a:extLst>
                <a:ext uri="{FF2B5EF4-FFF2-40B4-BE49-F238E27FC236}">
                  <a16:creationId xmlns:a16="http://schemas.microsoft.com/office/drawing/2014/main" id="{A5147EDE-3D91-2951-8265-A3A53678F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756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b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54" name="Rectangle 167" descr="type=input">
              <a:extLst>
                <a:ext uri="{FF2B5EF4-FFF2-40B4-BE49-F238E27FC236}">
                  <a16:creationId xmlns:a16="http://schemas.microsoft.com/office/drawing/2014/main" id="{E1A0320F-7610-B6DF-8670-16D438BB3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55" name="Rectangle 167" descr="type=input">
              <a:extLst>
                <a:ext uri="{FF2B5EF4-FFF2-40B4-BE49-F238E27FC236}">
                  <a16:creationId xmlns:a16="http://schemas.microsoft.com/office/drawing/2014/main" id="{17E8D7EC-0740-43B9-A144-823A5E8C7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279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88605BC-48BC-3176-4FFF-4E2DBA44233D}"/>
              </a:ext>
            </a:extLst>
          </p:cNvPr>
          <p:cNvSpPr/>
          <p:nvPr/>
        </p:nvSpPr>
        <p:spPr>
          <a:xfrm>
            <a:off x="6772075" y="3994748"/>
            <a:ext cx="360000" cy="198000"/>
          </a:xfrm>
          <a:prstGeom prst="roundRect">
            <a:avLst>
              <a:gd name="adj" fmla="val 4374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담기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AEF80D3-E18B-8C7B-5C57-D9F17B826F8A}"/>
              </a:ext>
            </a:extLst>
          </p:cNvPr>
          <p:cNvGrpSpPr/>
          <p:nvPr/>
        </p:nvGrpSpPr>
        <p:grpSpPr>
          <a:xfrm>
            <a:off x="4448451" y="953886"/>
            <a:ext cx="1381738" cy="198000"/>
            <a:chOff x="3908233" y="953886"/>
            <a:chExt cx="1381738" cy="198000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90AD21F-C6DD-D22A-BB68-B77F28E8DD1A}"/>
                </a:ext>
              </a:extLst>
            </p:cNvPr>
            <p:cNvGrpSpPr/>
            <p:nvPr/>
          </p:nvGrpSpPr>
          <p:grpSpPr>
            <a:xfrm>
              <a:off x="4389971" y="953886"/>
              <a:ext cx="900000" cy="198000"/>
              <a:chOff x="7701143" y="1163217"/>
              <a:chExt cx="900000" cy="198000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DAE0D961-9937-3B64-983E-5308334D4DBB}"/>
                  </a:ext>
                </a:extLst>
              </p:cNvPr>
              <p:cNvSpPr/>
              <p:nvPr/>
            </p:nvSpPr>
            <p:spPr bwMode="auto">
              <a:xfrm>
                <a:off x="7701143" y="1163217"/>
                <a:ext cx="900000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ko-KR" altLang="en-US" sz="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신청횟수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B07B1194-19F1-D9B6-46F3-658081145B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6070" y="1214225"/>
                <a:ext cx="90000" cy="90000"/>
              </a:xfrm>
              <a:prstGeom prst="rect">
                <a:avLst/>
              </a:prstGeom>
            </p:spPr>
          </p:pic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9A5CB79-DCDE-E84A-F9E8-54FF813A0758}"/>
                </a:ext>
              </a:extLst>
            </p:cNvPr>
            <p:cNvSpPr txBox="1"/>
            <p:nvPr/>
          </p:nvSpPr>
          <p:spPr>
            <a:xfrm>
              <a:off x="3908233" y="983957"/>
              <a:ext cx="3975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정렬순서</a:t>
              </a:r>
              <a:endParaRPr lang="ko-KR" altLang="en-US" sz="800" b="1" dirty="0">
                <a:latin typeface="+mn-ea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FE9D1F-3ECF-5A81-F893-ACAFF51B5C2E}"/>
              </a:ext>
            </a:extLst>
          </p:cNvPr>
          <p:cNvGrpSpPr/>
          <p:nvPr/>
        </p:nvGrpSpPr>
        <p:grpSpPr>
          <a:xfrm>
            <a:off x="9410035" y="4203795"/>
            <a:ext cx="162000" cy="162000"/>
            <a:chOff x="9410035" y="4203795"/>
            <a:chExt cx="162000" cy="162000"/>
          </a:xfrm>
        </p:grpSpPr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08509002-980A-C258-5688-1A329CDF03D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10035" y="4203795"/>
              <a:ext cx="162000" cy="16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5F53CB0C-11FA-B31B-28D8-C27865967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6548" y="4240346"/>
              <a:ext cx="90000" cy="9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676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F98D4-4396-A3F9-6717-370C70338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EACD9880-3B1C-07E2-1EA6-2291CF466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90789"/>
              </p:ext>
            </p:extLst>
          </p:nvPr>
        </p:nvGraphicFramePr>
        <p:xfrm>
          <a:off x="9697291" y="1596733"/>
          <a:ext cx="2340000" cy="58176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E7F3B1C-9A49-8105-174E-FAAD5EA607EA}"/>
              </a:ext>
            </a:extLst>
          </p:cNvPr>
          <p:cNvSpPr>
            <a:spLocks/>
          </p:cNvSpPr>
          <p:nvPr/>
        </p:nvSpPr>
        <p:spPr bwMode="auto">
          <a:xfrm>
            <a:off x="284035" y="872886"/>
            <a:ext cx="7020000" cy="360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4D344274-4BE2-78BB-98E2-7FEB1A03982B}"/>
              </a:ext>
            </a:extLst>
          </p:cNvPr>
          <p:cNvGrpSpPr/>
          <p:nvPr/>
        </p:nvGrpSpPr>
        <p:grpSpPr>
          <a:xfrm>
            <a:off x="428658" y="953886"/>
            <a:ext cx="1176315" cy="198000"/>
            <a:chOff x="428658" y="953886"/>
            <a:chExt cx="1176315" cy="19800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E019BAA-3F1E-F76F-45C9-4155161C3370}"/>
                </a:ext>
              </a:extLst>
            </p:cNvPr>
            <p:cNvSpPr txBox="1"/>
            <p:nvPr/>
          </p:nvSpPr>
          <p:spPr>
            <a:xfrm>
              <a:off x="428658" y="983957"/>
              <a:ext cx="3975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출급번호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C7F46BD-3257-8474-214A-5EB579B4366F}"/>
                </a:ext>
              </a:extLst>
            </p:cNvPr>
            <p:cNvSpPr/>
            <p:nvPr/>
          </p:nvSpPr>
          <p:spPr bwMode="auto">
            <a:xfrm>
              <a:off x="920973" y="953886"/>
              <a:ext cx="684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3B75DDA1-8A4E-E76E-29ED-A4CD4B7CE3E1}"/>
              </a:ext>
            </a:extLst>
          </p:cNvPr>
          <p:cNvSpPr/>
          <p:nvPr/>
        </p:nvSpPr>
        <p:spPr>
          <a:xfrm>
            <a:off x="6808096" y="95388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D9436D1-3106-1F73-D1FB-268522CE5F57}"/>
              </a:ext>
            </a:extLst>
          </p:cNvPr>
          <p:cNvGrpSpPr/>
          <p:nvPr/>
        </p:nvGrpSpPr>
        <p:grpSpPr>
          <a:xfrm>
            <a:off x="284035" y="1356487"/>
            <a:ext cx="7020000" cy="288000"/>
            <a:chOff x="533592" y="1267484"/>
            <a:chExt cx="8748857" cy="538307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A6BF024-C853-F5A2-44EA-7D3ADCE6DC48}"/>
                </a:ext>
              </a:extLst>
            </p:cNvPr>
            <p:cNvSpPr/>
            <p:nvPr/>
          </p:nvSpPr>
          <p:spPr>
            <a:xfrm>
              <a:off x="1626118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수표어음류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58BA707C-D261-7D81-7575-81BAF0CC9EF6}"/>
                </a:ext>
              </a:extLst>
            </p:cNvPr>
            <p:cNvSpPr/>
            <p:nvPr/>
          </p:nvSpPr>
          <p:spPr>
            <a:xfrm>
              <a:off x="2718644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중금채류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51DA061-F1A6-E8DE-C1E4-AFE82B94A544}"/>
                </a:ext>
              </a:extLst>
            </p:cNvPr>
            <p:cNvSpPr/>
            <p:nvPr/>
          </p:nvSpPr>
          <p:spPr>
            <a:xfrm>
              <a:off x="3811170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통장류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4733A77-B0FC-29BD-214D-480C0998C22F}"/>
                </a:ext>
              </a:extLst>
            </p:cNvPr>
            <p:cNvSpPr/>
            <p:nvPr/>
          </p:nvSpPr>
          <p:spPr>
            <a:xfrm>
              <a:off x="4903696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카드류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D0CE80B-9A0E-A6D0-39CB-FF1E8A579D0B}"/>
                </a:ext>
              </a:extLst>
            </p:cNvPr>
            <p:cNvSpPr/>
            <p:nvPr/>
          </p:nvSpPr>
          <p:spPr>
            <a:xfrm>
              <a:off x="5996222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외회수표류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C7841E43-F663-7716-0149-2D7827F81400}"/>
                </a:ext>
              </a:extLst>
            </p:cNvPr>
            <p:cNvSpPr/>
            <p:nvPr/>
          </p:nvSpPr>
          <p:spPr>
            <a:xfrm>
              <a:off x="533592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b="1" kern="0" dirty="0">
                  <a:latin typeface="+mn-ea"/>
                </a:rPr>
                <a:t>전체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369B43A-802F-8AF9-4117-52DCF9D9F5D3}"/>
                </a:ext>
              </a:extLst>
            </p:cNvPr>
            <p:cNvSpPr/>
            <p:nvPr/>
          </p:nvSpPr>
          <p:spPr>
            <a:xfrm>
              <a:off x="7090217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증서류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D2FE038D-7A27-1CB7-9779-C7C052BEA1AD}"/>
                </a:ext>
              </a:extLst>
            </p:cNvPr>
            <p:cNvSpPr/>
            <p:nvPr/>
          </p:nvSpPr>
          <p:spPr>
            <a:xfrm>
              <a:off x="8184449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상품권류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A1054D9-A20C-3C8C-5960-92EC16F502E7}"/>
              </a:ext>
            </a:extLst>
          </p:cNvPr>
          <p:cNvGrpSpPr>
            <a:grpSpLocks noChangeAspect="1"/>
          </p:cNvGrpSpPr>
          <p:nvPr/>
        </p:nvGrpSpPr>
        <p:grpSpPr>
          <a:xfrm>
            <a:off x="261835" y="1780031"/>
            <a:ext cx="1584000" cy="1408000"/>
            <a:chOff x="433438" y="4099367"/>
            <a:chExt cx="2124000" cy="1645101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3431096-A4F1-33E8-BF47-509667BBD200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A60C164B-1F93-E739-7DB1-ADB7B20729B4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9C656F8-7D65-A495-9D1E-434DD909BD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0935EA5A-BC03-1951-4A4E-97917C734AC7}"/>
              </a:ext>
            </a:extLst>
          </p:cNvPr>
          <p:cNvGrpSpPr>
            <a:grpSpLocks noChangeAspect="1"/>
          </p:cNvGrpSpPr>
          <p:nvPr/>
        </p:nvGrpSpPr>
        <p:grpSpPr>
          <a:xfrm>
            <a:off x="2027135" y="1780031"/>
            <a:ext cx="1584000" cy="1408000"/>
            <a:chOff x="433438" y="4099367"/>
            <a:chExt cx="2124000" cy="1645101"/>
          </a:xfrm>
        </p:grpSpPr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20A97F92-C259-BD04-29C1-00A73D36BF82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6BFD2227-8AA7-B3C5-59D4-05A605C73E50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EC7B5832-2C09-CFD3-CB7C-1739C87119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38D6A11C-79D7-DAE2-0B70-A37313270457}"/>
              </a:ext>
            </a:extLst>
          </p:cNvPr>
          <p:cNvGrpSpPr>
            <a:grpSpLocks noChangeAspect="1"/>
          </p:cNvGrpSpPr>
          <p:nvPr/>
        </p:nvGrpSpPr>
        <p:grpSpPr>
          <a:xfrm>
            <a:off x="3782910" y="1780031"/>
            <a:ext cx="1584000" cy="1408000"/>
            <a:chOff x="433438" y="4099367"/>
            <a:chExt cx="2124000" cy="1645101"/>
          </a:xfrm>
        </p:grpSpPr>
        <p:sp>
          <p:nvSpPr>
            <p:cNvPr id="243" name="사각형: 둥근 모서리 242">
              <a:extLst>
                <a:ext uri="{FF2B5EF4-FFF2-40B4-BE49-F238E27FC236}">
                  <a16:creationId xmlns:a16="http://schemas.microsoft.com/office/drawing/2014/main" id="{3BF30802-A885-ACF2-BC52-298183CF8F4F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590163D9-D7C4-B5E3-D2CF-A9CBBE5C989E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4D9561D4-AAAE-709D-9053-A569172F5B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F8E51316-74AC-C5DE-CE2E-5CE73A242730}"/>
              </a:ext>
            </a:extLst>
          </p:cNvPr>
          <p:cNvGrpSpPr>
            <a:grpSpLocks noChangeAspect="1"/>
          </p:cNvGrpSpPr>
          <p:nvPr/>
        </p:nvGrpSpPr>
        <p:grpSpPr>
          <a:xfrm>
            <a:off x="5538685" y="1780031"/>
            <a:ext cx="1584000" cy="1408000"/>
            <a:chOff x="433438" y="4099367"/>
            <a:chExt cx="2124000" cy="1645101"/>
          </a:xfrm>
        </p:grpSpPr>
        <p:sp>
          <p:nvSpPr>
            <p:cNvPr id="258" name="사각형: 둥근 모서리 257">
              <a:extLst>
                <a:ext uri="{FF2B5EF4-FFF2-40B4-BE49-F238E27FC236}">
                  <a16:creationId xmlns:a16="http://schemas.microsoft.com/office/drawing/2014/main" id="{DA73EA4B-732A-6ED4-1133-31CF241B7D6B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24971948-7A45-A164-A456-0D665E422E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053F7B5F-9684-09DB-2D58-FC3E33EAEA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6" name="사각형: 둥근 모서리 395">
            <a:extLst>
              <a:ext uri="{FF2B5EF4-FFF2-40B4-BE49-F238E27FC236}">
                <a16:creationId xmlns:a16="http://schemas.microsoft.com/office/drawing/2014/main" id="{D3D3436E-DF19-05A1-0D2A-9E354A36F8B2}"/>
              </a:ext>
            </a:extLst>
          </p:cNvPr>
          <p:cNvSpPr/>
          <p:nvPr/>
        </p:nvSpPr>
        <p:spPr bwMode="auto">
          <a:xfrm>
            <a:off x="7250035" y="1783273"/>
            <a:ext cx="54000" cy="9144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2FD51F13-E496-B549-A9F2-80A0CF6DE0B8}"/>
              </a:ext>
            </a:extLst>
          </p:cNvPr>
          <p:cNvGrpSpPr/>
          <p:nvPr/>
        </p:nvGrpSpPr>
        <p:grpSpPr>
          <a:xfrm>
            <a:off x="2205437" y="953886"/>
            <a:ext cx="1642550" cy="198000"/>
            <a:chOff x="1949961" y="953886"/>
            <a:chExt cx="1642550" cy="198000"/>
          </a:xfrm>
        </p:grpSpPr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5A3FA0B2-0B8E-B87D-25BA-2CC339FC9A15}"/>
                </a:ext>
              </a:extLst>
            </p:cNvPr>
            <p:cNvSpPr txBox="1"/>
            <p:nvPr/>
          </p:nvSpPr>
          <p:spPr>
            <a:xfrm>
              <a:off x="1949961" y="983957"/>
              <a:ext cx="29815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품목명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E7DFA776-F68B-A330-C532-0EF38342260A}"/>
                </a:ext>
              </a:extLst>
            </p:cNvPr>
            <p:cNvSpPr/>
            <p:nvPr/>
          </p:nvSpPr>
          <p:spPr bwMode="auto">
            <a:xfrm>
              <a:off x="2332511" y="953886"/>
              <a:ext cx="1260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BC39BAC4-5F77-AF06-79B4-C139EED9A311}"/>
              </a:ext>
            </a:extLst>
          </p:cNvPr>
          <p:cNvGrpSpPr/>
          <p:nvPr/>
        </p:nvGrpSpPr>
        <p:grpSpPr>
          <a:xfrm>
            <a:off x="4448451" y="953886"/>
            <a:ext cx="1381738" cy="198000"/>
            <a:chOff x="3908233" y="953886"/>
            <a:chExt cx="1381738" cy="198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338BBCF-83F2-B6D4-108B-4E6FCA59ED86}"/>
                </a:ext>
              </a:extLst>
            </p:cNvPr>
            <p:cNvGrpSpPr/>
            <p:nvPr/>
          </p:nvGrpSpPr>
          <p:grpSpPr>
            <a:xfrm>
              <a:off x="4389971" y="953886"/>
              <a:ext cx="900000" cy="198000"/>
              <a:chOff x="7701143" y="1163217"/>
              <a:chExt cx="900000" cy="198000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03F5A926-CF43-3C7D-AD06-EBC2EB233C34}"/>
                  </a:ext>
                </a:extLst>
              </p:cNvPr>
              <p:cNvSpPr/>
              <p:nvPr/>
            </p:nvSpPr>
            <p:spPr bwMode="auto">
              <a:xfrm>
                <a:off x="7701143" y="1163217"/>
                <a:ext cx="900000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ko-KR" altLang="en-US" sz="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신청횟수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6AD7B885-D864-11D7-C5EE-9E8436A381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6070" y="1214225"/>
                <a:ext cx="90000" cy="90000"/>
              </a:xfrm>
              <a:prstGeom prst="rect">
                <a:avLst/>
              </a:prstGeom>
            </p:spPr>
          </p:pic>
        </p:grp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F5AA28BB-B15D-3CAE-7080-EDE25421382A}"/>
                </a:ext>
              </a:extLst>
            </p:cNvPr>
            <p:cNvSpPr txBox="1"/>
            <p:nvPr/>
          </p:nvSpPr>
          <p:spPr>
            <a:xfrm>
              <a:off x="3908233" y="983957"/>
              <a:ext cx="3975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정렬순서</a:t>
              </a:r>
              <a:endParaRPr lang="ko-KR" altLang="en-US" sz="800" b="1" dirty="0">
                <a:latin typeface="+mn-ea"/>
              </a:endParaRPr>
            </a:p>
          </p:txBody>
        </p:sp>
      </p:grpSp>
      <p:sp>
        <p:nvSpPr>
          <p:cNvPr id="298" name="TextBox 297">
            <a:extLst>
              <a:ext uri="{FF2B5EF4-FFF2-40B4-BE49-F238E27FC236}">
                <a16:creationId xmlns:a16="http://schemas.microsoft.com/office/drawing/2014/main" id="{1ABFE413-38C7-166D-7741-9EAC195F66A4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DE823C68-D820-D4C5-DC67-ABEFB30F35B4}"/>
              </a:ext>
            </a:extLst>
          </p:cNvPr>
          <p:cNvSpPr txBox="1"/>
          <p:nvPr/>
        </p:nvSpPr>
        <p:spPr>
          <a:xfrm>
            <a:off x="10245609" y="489853"/>
            <a:ext cx="1800000" cy="215444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800">
                <a:solidFill>
                  <a:prstClr val="black"/>
                </a:solidFill>
                <a:latin typeface="함초롬돋움"/>
                <a:ea typeface="함초롬돋움"/>
              </a:rPr>
              <a:t>중요용지신청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3E41A6E5-497E-63B5-6D01-732A2AAC698E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4C568ED4-4A38-FC35-DE35-DB26C7D32720}"/>
              </a:ext>
            </a:extLst>
          </p:cNvPr>
          <p:cNvSpPr txBox="1"/>
          <p:nvPr/>
        </p:nvSpPr>
        <p:spPr>
          <a:xfrm>
            <a:off x="66840" y="125573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중요용지신청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1799F0C0-736A-94A4-77C3-1156F033FAB3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중요용지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·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용도품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(701020)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중요용지신청 </a:t>
            </a: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D403B0A8-CE12-71F7-B3D6-71082C9C1A3C}"/>
              </a:ext>
            </a:extLst>
          </p:cNvPr>
          <p:cNvSpPr/>
          <p:nvPr/>
        </p:nvSpPr>
        <p:spPr>
          <a:xfrm>
            <a:off x="1247784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중요용지</a:t>
            </a:r>
            <a:r>
              <a:rPr lang="en-US" altLang="ko-KR" sz="600">
                <a:solidFill>
                  <a:srgbClr val="7F7F7F"/>
                </a:solidFill>
                <a:latin typeface="함초롬돋움"/>
                <a:ea typeface="함초롬돋움"/>
              </a:rPr>
              <a:t>·</a:t>
            </a: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용도품 </a:t>
            </a:r>
            <a:r>
              <a:rPr lang="en-US" altLang="ko-KR" sz="60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신청 </a:t>
            </a:r>
            <a:r>
              <a:rPr lang="en-US" altLang="ko-KR" sz="60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(701020)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중요용지신청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DCB259AA-9705-A9E7-8680-1C576D66F852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509FF131-8B42-0FBC-9707-6AD2BE5F126A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중요용지신청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306" name="그림 305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FACA55D9-E309-CEE3-CE09-5574BA3C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grpSp>
        <p:nvGrpSpPr>
          <p:cNvPr id="445" name="그룹 444">
            <a:extLst>
              <a:ext uri="{FF2B5EF4-FFF2-40B4-BE49-F238E27FC236}">
                <a16:creationId xmlns:a16="http://schemas.microsoft.com/office/drawing/2014/main" id="{1D9AEC3E-C7D8-ACCF-E48C-EC6054B7413C}"/>
              </a:ext>
            </a:extLst>
          </p:cNvPr>
          <p:cNvGrpSpPr/>
          <p:nvPr/>
        </p:nvGrpSpPr>
        <p:grpSpPr>
          <a:xfrm>
            <a:off x="7391083" y="875870"/>
            <a:ext cx="2225595" cy="3204000"/>
            <a:chOff x="7391083" y="875870"/>
            <a:chExt cx="2225595" cy="3204000"/>
          </a:xfrm>
        </p:grpSpPr>
        <p:sp>
          <p:nvSpPr>
            <p:cNvPr id="413" name="사각형: 둥근 모서리 412">
              <a:extLst>
                <a:ext uri="{FF2B5EF4-FFF2-40B4-BE49-F238E27FC236}">
                  <a16:creationId xmlns:a16="http://schemas.microsoft.com/office/drawing/2014/main" id="{C7C6B693-A949-2622-B19A-7952B01FB132}"/>
                </a:ext>
              </a:extLst>
            </p:cNvPr>
            <p:cNvSpPr/>
            <p:nvPr/>
          </p:nvSpPr>
          <p:spPr bwMode="auto">
            <a:xfrm>
              <a:off x="7391083" y="875870"/>
              <a:ext cx="2201904" cy="3204000"/>
            </a:xfrm>
            <a:prstGeom prst="roundRect">
              <a:avLst>
                <a:gd name="adj" fmla="val 2248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414" name="그룹 413">
              <a:extLst>
                <a:ext uri="{FF2B5EF4-FFF2-40B4-BE49-F238E27FC236}">
                  <a16:creationId xmlns:a16="http://schemas.microsoft.com/office/drawing/2014/main" id="{F8F4654A-CAC3-088D-08DB-32707A93E022}"/>
                </a:ext>
              </a:extLst>
            </p:cNvPr>
            <p:cNvGrpSpPr/>
            <p:nvPr/>
          </p:nvGrpSpPr>
          <p:grpSpPr>
            <a:xfrm>
              <a:off x="7463220" y="1339757"/>
              <a:ext cx="1953542" cy="249510"/>
              <a:chOff x="7481808" y="1788876"/>
              <a:chExt cx="1916365" cy="246221"/>
            </a:xfrm>
          </p:grpSpPr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877734B7-6118-7E76-DB8F-166903C6C070}"/>
                  </a:ext>
                </a:extLst>
              </p:cNvPr>
              <p:cNvSpPr txBox="1"/>
              <p:nvPr/>
            </p:nvSpPr>
            <p:spPr>
              <a:xfrm>
                <a:off x="7481808" y="1788876"/>
                <a:ext cx="13516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1</a:t>
                </a:r>
                <a:r>
                  <a:rPr lang="en-US" altLang="ko-KR" sz="800" b="1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   </a:t>
                </a:r>
                <a:r>
                  <a:rPr lang="en-US" altLang="ko-KR" sz="8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   22237 | 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입출금식통장</a:t>
                </a:r>
                <a:r>
                  <a:rPr lang="ko-KR" altLang="en-US" sz="8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 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44" name="이등변 삼각형 443">
                <a:extLst>
                  <a:ext uri="{FF2B5EF4-FFF2-40B4-BE49-F238E27FC236}">
                    <a16:creationId xmlns:a16="http://schemas.microsoft.com/office/drawing/2014/main" id="{6EF81015-7B68-09B0-EF43-6A9824B0CB39}"/>
                  </a:ext>
                </a:extLst>
              </p:cNvPr>
              <p:cNvSpPr/>
              <p:nvPr/>
            </p:nvSpPr>
            <p:spPr bwMode="auto">
              <a:xfrm>
                <a:off x="9304573" y="1887887"/>
                <a:ext cx="93600" cy="64800"/>
              </a:xfrm>
              <a:prstGeom prst="triangle">
                <a:avLst/>
              </a:prstGeom>
              <a:solidFill>
                <a:srgbClr val="FF0000"/>
              </a:solidFill>
              <a:ln w="3175">
                <a:noFill/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138DC6FD-CFBC-EDF9-C4E2-AB17062F79CE}"/>
                </a:ext>
              </a:extLst>
            </p:cNvPr>
            <p:cNvSpPr txBox="1"/>
            <p:nvPr/>
          </p:nvSpPr>
          <p:spPr>
            <a:xfrm>
              <a:off x="7466862" y="1023596"/>
              <a:ext cx="1570698" cy="233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>
                  <a:latin typeface="bon"/>
                </a:rPr>
                <a:t>우리지점 </a:t>
              </a:r>
              <a:r>
                <a:rPr lang="en-US" altLang="ko-KR" sz="900" b="1">
                  <a:latin typeface="bon"/>
                </a:rPr>
                <a:t>BEST</a:t>
              </a:r>
              <a:r>
                <a:rPr lang="en-US" altLang="ko-KR" sz="900"/>
                <a:t> ·</a:t>
              </a:r>
              <a:r>
                <a:rPr lang="ko-KR" altLang="en-US" sz="900"/>
                <a:t> </a:t>
              </a:r>
              <a:r>
                <a: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전체 </a:t>
              </a:r>
              <a:r>
                <a:rPr lang="en-US" altLang="ko-KR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BEST</a:t>
              </a:r>
              <a:endParaRPr lang="ko-KR" altLang="en-US" sz="900" b="1" dirty="0"/>
            </a:p>
          </p:txBody>
        </p:sp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id="{AC146B71-94D1-5915-A33F-1B3746C3E11D}"/>
                </a:ext>
              </a:extLst>
            </p:cNvPr>
            <p:cNvGrpSpPr/>
            <p:nvPr/>
          </p:nvGrpSpPr>
          <p:grpSpPr>
            <a:xfrm>
              <a:off x="7463220" y="1598871"/>
              <a:ext cx="1953542" cy="249510"/>
              <a:chOff x="7481808" y="2007530"/>
              <a:chExt cx="1916365" cy="246221"/>
            </a:xfrm>
          </p:grpSpPr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45E5EC16-3537-2181-6D6C-5F05C255EB3B}"/>
                  </a:ext>
                </a:extLst>
              </p:cNvPr>
              <p:cNvSpPr txBox="1"/>
              <p:nvPr/>
            </p:nvSpPr>
            <p:spPr>
              <a:xfrm>
                <a:off x="7481808" y="2007530"/>
                <a:ext cx="12202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2  </a:t>
                </a:r>
                <a:r>
                  <a:rPr lang="en-US" altLang="ko-KR" sz="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   </a:t>
                </a:r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22243 | 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적립식통장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42" name="이등변 삼각형 441">
                <a:extLst>
                  <a:ext uri="{FF2B5EF4-FFF2-40B4-BE49-F238E27FC236}">
                    <a16:creationId xmlns:a16="http://schemas.microsoft.com/office/drawing/2014/main" id="{AC80BE4B-15A9-F7FC-FF29-4252CB57878D}"/>
                  </a:ext>
                </a:extLst>
              </p:cNvPr>
              <p:cNvSpPr/>
              <p:nvPr/>
            </p:nvSpPr>
            <p:spPr bwMode="auto">
              <a:xfrm rot="10800000">
                <a:off x="9304573" y="2106541"/>
                <a:ext cx="93600" cy="64800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17" name="그룹 416">
              <a:extLst>
                <a:ext uri="{FF2B5EF4-FFF2-40B4-BE49-F238E27FC236}">
                  <a16:creationId xmlns:a16="http://schemas.microsoft.com/office/drawing/2014/main" id="{66ED85B2-A88D-3EB8-04E3-1DA56B6915EF}"/>
                </a:ext>
              </a:extLst>
            </p:cNvPr>
            <p:cNvGrpSpPr/>
            <p:nvPr/>
          </p:nvGrpSpPr>
          <p:grpSpPr>
            <a:xfrm>
              <a:off x="7463220" y="2117099"/>
              <a:ext cx="1953542" cy="249510"/>
              <a:chOff x="7481808" y="2444838"/>
              <a:chExt cx="1916365" cy="246221"/>
            </a:xfrm>
          </p:grpSpPr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290A9438-DF88-4BBE-FE77-64333F26839D}"/>
                  </a:ext>
                </a:extLst>
              </p:cNvPr>
              <p:cNvSpPr txBox="1"/>
              <p:nvPr/>
            </p:nvSpPr>
            <p:spPr>
              <a:xfrm>
                <a:off x="7481808" y="2444838"/>
                <a:ext cx="17540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4</a:t>
                </a:r>
                <a:r>
                  <a:rPr lang="en-US" altLang="ko-KR" sz="8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      </a:t>
                </a:r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10079 | 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정액 </a:t>
                </a:r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10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만원권 자기앞</a:t>
                </a:r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...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40" name="이등변 삼각형 439">
                <a:extLst>
                  <a:ext uri="{FF2B5EF4-FFF2-40B4-BE49-F238E27FC236}">
                    <a16:creationId xmlns:a16="http://schemas.microsoft.com/office/drawing/2014/main" id="{8417A7D7-AE10-3B1C-FE4C-40626BFFBD32}"/>
                  </a:ext>
                </a:extLst>
              </p:cNvPr>
              <p:cNvSpPr/>
              <p:nvPr/>
            </p:nvSpPr>
            <p:spPr bwMode="auto">
              <a:xfrm>
                <a:off x="9304573" y="2543849"/>
                <a:ext cx="93600" cy="64800"/>
              </a:xfrm>
              <a:prstGeom prst="triangle">
                <a:avLst/>
              </a:prstGeom>
              <a:solidFill>
                <a:srgbClr val="FF0000"/>
              </a:solidFill>
              <a:ln w="3175">
                <a:noFill/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18" name="그룹 417">
              <a:extLst>
                <a:ext uri="{FF2B5EF4-FFF2-40B4-BE49-F238E27FC236}">
                  <a16:creationId xmlns:a16="http://schemas.microsoft.com/office/drawing/2014/main" id="{D70331E1-BF10-20D3-33E9-28948AED892F}"/>
                </a:ext>
              </a:extLst>
            </p:cNvPr>
            <p:cNvGrpSpPr/>
            <p:nvPr/>
          </p:nvGrpSpPr>
          <p:grpSpPr>
            <a:xfrm>
              <a:off x="7463220" y="2635327"/>
              <a:ext cx="1953542" cy="249510"/>
              <a:chOff x="7481808" y="2882146"/>
              <a:chExt cx="1916365" cy="246221"/>
            </a:xfrm>
          </p:grpSpPr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B0947F53-A482-39AE-B828-C43302247263}"/>
                  </a:ext>
                </a:extLst>
              </p:cNvPr>
              <p:cNvSpPr txBox="1"/>
              <p:nvPr/>
            </p:nvSpPr>
            <p:spPr>
              <a:xfrm>
                <a:off x="7481808" y="2882146"/>
                <a:ext cx="18036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6</a:t>
                </a:r>
                <a:r>
                  <a:rPr lang="en-US" altLang="ko-KR" sz="8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      10100 | </a:t>
                </a:r>
                <a:r>
                  <a:rPr lang="ko-KR" altLang="en-US" sz="8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정액 </a:t>
                </a:r>
                <a:r>
                  <a:rPr lang="en-US" altLang="ko-KR" sz="8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100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만원권 자기앞</a:t>
                </a:r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...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38" name="이등변 삼각형 437">
                <a:extLst>
                  <a:ext uri="{FF2B5EF4-FFF2-40B4-BE49-F238E27FC236}">
                    <a16:creationId xmlns:a16="http://schemas.microsoft.com/office/drawing/2014/main" id="{541BCAD0-4814-B59F-65EE-F29FE244C0C7}"/>
                  </a:ext>
                </a:extLst>
              </p:cNvPr>
              <p:cNvSpPr/>
              <p:nvPr/>
            </p:nvSpPr>
            <p:spPr bwMode="auto">
              <a:xfrm>
                <a:off x="9304573" y="2981157"/>
                <a:ext cx="93600" cy="64800"/>
              </a:xfrm>
              <a:prstGeom prst="triangle">
                <a:avLst/>
              </a:prstGeom>
              <a:solidFill>
                <a:srgbClr val="FF0000"/>
              </a:solidFill>
              <a:ln w="3175">
                <a:noFill/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19" name="그룹 418">
              <a:extLst>
                <a:ext uri="{FF2B5EF4-FFF2-40B4-BE49-F238E27FC236}">
                  <a16:creationId xmlns:a16="http://schemas.microsoft.com/office/drawing/2014/main" id="{C50E86F2-8388-4B25-392C-BB8821DC8020}"/>
                </a:ext>
              </a:extLst>
            </p:cNvPr>
            <p:cNvGrpSpPr/>
            <p:nvPr/>
          </p:nvGrpSpPr>
          <p:grpSpPr>
            <a:xfrm>
              <a:off x="7463220" y="2894441"/>
              <a:ext cx="1953542" cy="249510"/>
              <a:chOff x="7481808" y="3100800"/>
              <a:chExt cx="1916365" cy="246221"/>
            </a:xfrm>
          </p:grpSpPr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1AF799CE-8403-B8DC-5EDF-8341BD928819}"/>
                  </a:ext>
                </a:extLst>
              </p:cNvPr>
              <p:cNvSpPr txBox="1"/>
              <p:nvPr/>
            </p:nvSpPr>
            <p:spPr>
              <a:xfrm>
                <a:off x="7481808" y="3100800"/>
                <a:ext cx="15504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7</a:t>
                </a:r>
                <a:r>
                  <a:rPr lang="en-US" altLang="ko-KR" sz="8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      10122 | </a:t>
                </a:r>
                <a:r>
                  <a:rPr lang="ko-KR" altLang="en-US" sz="8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비정액 자기앞수표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36" name="이등변 삼각형 435">
                <a:extLst>
                  <a:ext uri="{FF2B5EF4-FFF2-40B4-BE49-F238E27FC236}">
                    <a16:creationId xmlns:a16="http://schemas.microsoft.com/office/drawing/2014/main" id="{6BBAAE21-4060-737F-3FFB-7E7AA7D876C5}"/>
                  </a:ext>
                </a:extLst>
              </p:cNvPr>
              <p:cNvSpPr/>
              <p:nvPr/>
            </p:nvSpPr>
            <p:spPr bwMode="auto">
              <a:xfrm rot="10800000">
                <a:off x="9304573" y="3199811"/>
                <a:ext cx="93600" cy="64800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20" name="그룹 419">
              <a:extLst>
                <a:ext uri="{FF2B5EF4-FFF2-40B4-BE49-F238E27FC236}">
                  <a16:creationId xmlns:a16="http://schemas.microsoft.com/office/drawing/2014/main" id="{8F2A509E-FB9C-0558-665A-40B9BD3A860F}"/>
                </a:ext>
              </a:extLst>
            </p:cNvPr>
            <p:cNvGrpSpPr/>
            <p:nvPr/>
          </p:nvGrpSpPr>
          <p:grpSpPr>
            <a:xfrm>
              <a:off x="7463220" y="3412669"/>
              <a:ext cx="1953542" cy="249510"/>
              <a:chOff x="7481808" y="3538108"/>
              <a:chExt cx="1916365" cy="246221"/>
            </a:xfrm>
          </p:grpSpPr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467FBD01-EFE8-7F44-6CF9-67FA622D13FF}"/>
                  </a:ext>
                </a:extLst>
              </p:cNvPr>
              <p:cNvSpPr txBox="1"/>
              <p:nvPr/>
            </p:nvSpPr>
            <p:spPr>
              <a:xfrm>
                <a:off x="7481808" y="3538108"/>
                <a:ext cx="17379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9</a:t>
                </a:r>
                <a:r>
                  <a:rPr lang="en-US" altLang="ko-KR" sz="8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      20706 | </a:t>
                </a:r>
                <a:r>
                  <a:rPr lang="ko-KR" altLang="en-US" sz="8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양도성예금증서</a:t>
                </a:r>
                <a:r>
                  <a:rPr lang="en-US" altLang="ko-KR" sz="8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(10</a:t>
                </a:r>
                <a:r>
                  <a:rPr lang="ko-KR" altLang="en-US" sz="8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억</a:t>
                </a:r>
                <a:r>
                  <a:rPr lang="en-US" altLang="ko-KR" sz="8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...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34" name="이등변 삼각형 433">
                <a:extLst>
                  <a:ext uri="{FF2B5EF4-FFF2-40B4-BE49-F238E27FC236}">
                    <a16:creationId xmlns:a16="http://schemas.microsoft.com/office/drawing/2014/main" id="{CE69DDAC-2F5A-F72B-907C-F6954D557C85}"/>
                  </a:ext>
                </a:extLst>
              </p:cNvPr>
              <p:cNvSpPr/>
              <p:nvPr/>
            </p:nvSpPr>
            <p:spPr bwMode="auto">
              <a:xfrm rot="10800000">
                <a:off x="9304573" y="3637119"/>
                <a:ext cx="93600" cy="64800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30E7EC23-2E90-C82D-5914-6AD8E542F2EB}"/>
                </a:ext>
              </a:extLst>
            </p:cNvPr>
            <p:cNvGrpSpPr/>
            <p:nvPr/>
          </p:nvGrpSpPr>
          <p:grpSpPr>
            <a:xfrm>
              <a:off x="7463227" y="1857985"/>
              <a:ext cx="1952702" cy="249510"/>
              <a:chOff x="7481808" y="2226184"/>
              <a:chExt cx="1915540" cy="246221"/>
            </a:xfrm>
          </p:grpSpPr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76AD12ED-536A-40CD-DA61-C1C6E10FFD72}"/>
                  </a:ext>
                </a:extLst>
              </p:cNvPr>
              <p:cNvSpPr txBox="1"/>
              <p:nvPr/>
            </p:nvSpPr>
            <p:spPr>
              <a:xfrm>
                <a:off x="7481808" y="2226184"/>
                <a:ext cx="12298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3</a:t>
                </a:r>
                <a:r>
                  <a:rPr lang="en-US" altLang="ko-KR" sz="8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      22250 | </a:t>
                </a:r>
                <a:r>
                  <a:rPr lang="ko-KR" altLang="en-US" sz="8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거치식통장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432" name="직선 연결선 431">
                <a:extLst>
                  <a:ext uri="{FF2B5EF4-FFF2-40B4-BE49-F238E27FC236}">
                    <a16:creationId xmlns:a16="http://schemas.microsoft.com/office/drawing/2014/main" id="{3CC8F25B-A41E-DE68-753A-00FC16FA334B}"/>
                  </a:ext>
                </a:extLst>
              </p:cNvPr>
              <p:cNvCxnSpPr/>
              <p:nvPr/>
            </p:nvCxnSpPr>
            <p:spPr>
              <a:xfrm>
                <a:off x="9303748" y="2357914"/>
                <a:ext cx="9360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2" name="그룹 421">
              <a:extLst>
                <a:ext uri="{FF2B5EF4-FFF2-40B4-BE49-F238E27FC236}">
                  <a16:creationId xmlns:a16="http://schemas.microsoft.com/office/drawing/2014/main" id="{DA48E027-6C33-DD92-0598-4651A968F53D}"/>
                </a:ext>
              </a:extLst>
            </p:cNvPr>
            <p:cNvGrpSpPr/>
            <p:nvPr/>
          </p:nvGrpSpPr>
          <p:grpSpPr>
            <a:xfrm>
              <a:off x="7461300" y="2376213"/>
              <a:ext cx="2155378" cy="249510"/>
              <a:chOff x="7481808" y="2663492"/>
              <a:chExt cx="2114361" cy="246221"/>
            </a:xfrm>
          </p:grpSpPr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54C8DD1D-0942-B60D-57BE-FE4022E5080E}"/>
                  </a:ext>
                </a:extLst>
              </p:cNvPr>
              <p:cNvSpPr txBox="1"/>
              <p:nvPr/>
            </p:nvSpPr>
            <p:spPr>
              <a:xfrm>
                <a:off x="7481808" y="2663492"/>
                <a:ext cx="17540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5</a:t>
                </a:r>
                <a:r>
                  <a:rPr lang="en-US" altLang="ko-KR" sz="8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      </a:t>
                </a:r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10085 | 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정액 </a:t>
                </a:r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50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만원권 자기앞</a:t>
                </a:r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...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5AEB2B94-07F2-8BB7-2393-DD6C4BAABB63}"/>
                  </a:ext>
                </a:extLst>
              </p:cNvPr>
              <p:cNvSpPr txBox="1"/>
              <p:nvPr/>
            </p:nvSpPr>
            <p:spPr>
              <a:xfrm>
                <a:off x="9164169" y="2707182"/>
                <a:ext cx="43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olidFill>
                      <a:srgbClr val="FF0000"/>
                    </a:solidFill>
                  </a:rPr>
                  <a:t>NEW</a:t>
                </a:r>
                <a:endParaRPr lang="ko-KR" altLang="en-US" sz="6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23" name="그룹 422">
              <a:extLst>
                <a:ext uri="{FF2B5EF4-FFF2-40B4-BE49-F238E27FC236}">
                  <a16:creationId xmlns:a16="http://schemas.microsoft.com/office/drawing/2014/main" id="{C65B69D9-DD84-7C15-6220-B0457E1650AD}"/>
                </a:ext>
              </a:extLst>
            </p:cNvPr>
            <p:cNvGrpSpPr/>
            <p:nvPr/>
          </p:nvGrpSpPr>
          <p:grpSpPr>
            <a:xfrm>
              <a:off x="7461300" y="3153555"/>
              <a:ext cx="2155378" cy="249510"/>
              <a:chOff x="7481808" y="3319454"/>
              <a:chExt cx="2114361" cy="246221"/>
            </a:xfrm>
          </p:grpSpPr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11B3B9EC-38C8-DC32-9712-CB54D3C12AE4}"/>
                  </a:ext>
                </a:extLst>
              </p:cNvPr>
              <p:cNvSpPr txBox="1"/>
              <p:nvPr/>
            </p:nvSpPr>
            <p:spPr>
              <a:xfrm>
                <a:off x="7481808" y="3319454"/>
                <a:ext cx="17860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8</a:t>
                </a:r>
                <a:r>
                  <a:rPr lang="en-US" altLang="ko-KR" sz="8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      </a:t>
                </a:r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201077 | 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중금채등록통장</a:t>
                </a:r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(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거치</a:t>
                </a:r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...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AB859CAC-59B9-F146-85D9-7196430B1438}"/>
                  </a:ext>
                </a:extLst>
              </p:cNvPr>
              <p:cNvSpPr txBox="1"/>
              <p:nvPr/>
            </p:nvSpPr>
            <p:spPr>
              <a:xfrm>
                <a:off x="9164169" y="3363144"/>
                <a:ext cx="43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olidFill>
                      <a:srgbClr val="FF0000"/>
                    </a:solidFill>
                  </a:rPr>
                  <a:t>NEW</a:t>
                </a:r>
                <a:endParaRPr lang="ko-KR" altLang="en-US" sz="6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24" name="그룹 423">
              <a:extLst>
                <a:ext uri="{FF2B5EF4-FFF2-40B4-BE49-F238E27FC236}">
                  <a16:creationId xmlns:a16="http://schemas.microsoft.com/office/drawing/2014/main" id="{7D5442F1-082D-7EAF-1AB3-F3E0768F9DCB}"/>
                </a:ext>
              </a:extLst>
            </p:cNvPr>
            <p:cNvGrpSpPr/>
            <p:nvPr/>
          </p:nvGrpSpPr>
          <p:grpSpPr>
            <a:xfrm>
              <a:off x="7461300" y="3671783"/>
              <a:ext cx="2155378" cy="249510"/>
              <a:chOff x="7481808" y="3756762"/>
              <a:chExt cx="2114361" cy="246221"/>
            </a:xfrm>
          </p:grpSpPr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60DD565E-C5F2-1B45-2E7A-2F2FE1D0FA1C}"/>
                  </a:ext>
                </a:extLst>
              </p:cNvPr>
              <p:cNvSpPr txBox="1"/>
              <p:nvPr/>
            </p:nvSpPr>
            <p:spPr>
              <a:xfrm>
                <a:off x="7481808" y="3756762"/>
                <a:ext cx="12506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10</a:t>
                </a:r>
                <a:r>
                  <a:rPr lang="en-US" altLang="ko-KR" sz="8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   10518 | </a:t>
                </a:r>
                <a:r>
                  <a:rPr lang="ko-KR" altLang="en-US" sz="8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가계수수표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43509378-0B1C-1DE7-C387-7A755BCDFE2A}"/>
                  </a:ext>
                </a:extLst>
              </p:cNvPr>
              <p:cNvSpPr txBox="1"/>
              <p:nvPr/>
            </p:nvSpPr>
            <p:spPr>
              <a:xfrm>
                <a:off x="9164169" y="3800452"/>
                <a:ext cx="43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olidFill>
                      <a:srgbClr val="FF0000"/>
                    </a:solidFill>
                  </a:rPr>
                  <a:t>NEW</a:t>
                </a:r>
                <a:endParaRPr lang="ko-KR" altLang="en-US" sz="6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46" name="TextBox 445">
            <a:extLst>
              <a:ext uri="{FF2B5EF4-FFF2-40B4-BE49-F238E27FC236}">
                <a16:creationId xmlns:a16="http://schemas.microsoft.com/office/drawing/2014/main" id="{AD844EBB-1BE2-F17D-C5DF-0AF5E6778B64}"/>
              </a:ext>
            </a:extLst>
          </p:cNvPr>
          <p:cNvSpPr txBox="1"/>
          <p:nvPr/>
        </p:nvSpPr>
        <p:spPr>
          <a:xfrm>
            <a:off x="171515" y="3544794"/>
            <a:ext cx="934871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입출금식통장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47" name="사각형: 둥근 모서리 446">
            <a:extLst>
              <a:ext uri="{FF2B5EF4-FFF2-40B4-BE49-F238E27FC236}">
                <a16:creationId xmlns:a16="http://schemas.microsoft.com/office/drawing/2014/main" id="{C0622D82-04AB-D776-E675-604057135755}"/>
              </a:ext>
            </a:extLst>
          </p:cNvPr>
          <p:cNvSpPr/>
          <p:nvPr/>
        </p:nvSpPr>
        <p:spPr>
          <a:xfrm>
            <a:off x="265521" y="3266638"/>
            <a:ext cx="39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통장류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48" name="사각형: 둥근 모서리 447">
            <a:extLst>
              <a:ext uri="{FF2B5EF4-FFF2-40B4-BE49-F238E27FC236}">
                <a16:creationId xmlns:a16="http://schemas.microsoft.com/office/drawing/2014/main" id="{2F3A3841-F577-7DBF-C966-CEA734ED67EF}"/>
              </a:ext>
            </a:extLst>
          </p:cNvPr>
          <p:cNvSpPr/>
          <p:nvPr/>
        </p:nvSpPr>
        <p:spPr>
          <a:xfrm>
            <a:off x="205699" y="3441707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22237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9" name="사각형: 둥근 모서리 448">
            <a:extLst>
              <a:ext uri="{FF2B5EF4-FFF2-40B4-BE49-F238E27FC236}">
                <a16:creationId xmlns:a16="http://schemas.microsoft.com/office/drawing/2014/main" id="{EC2D979D-C47C-6C8C-8F1D-015B608DBB6F}"/>
              </a:ext>
            </a:extLst>
          </p:cNvPr>
          <p:cNvSpPr/>
          <p:nvPr/>
        </p:nvSpPr>
        <p:spPr>
          <a:xfrm>
            <a:off x="1019435" y="3254686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 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FC8B3993-66CF-597A-9F7F-E1E33D14C16F}"/>
              </a:ext>
            </a:extLst>
          </p:cNvPr>
          <p:cNvSpPr txBox="1"/>
          <p:nvPr/>
        </p:nvSpPr>
        <p:spPr>
          <a:xfrm>
            <a:off x="1943165" y="3544794"/>
            <a:ext cx="1515158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중금채등록통장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거치식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)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51" name="사각형: 둥근 모서리 450">
            <a:extLst>
              <a:ext uri="{FF2B5EF4-FFF2-40B4-BE49-F238E27FC236}">
                <a16:creationId xmlns:a16="http://schemas.microsoft.com/office/drawing/2014/main" id="{0DBEAEEA-25F7-F098-C809-1F55CBEF0FCF}"/>
              </a:ext>
            </a:extLst>
          </p:cNvPr>
          <p:cNvSpPr/>
          <p:nvPr/>
        </p:nvSpPr>
        <p:spPr>
          <a:xfrm>
            <a:off x="2037171" y="3266638"/>
            <a:ext cx="39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통장류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52" name="사각형: 둥근 모서리 451">
            <a:extLst>
              <a:ext uri="{FF2B5EF4-FFF2-40B4-BE49-F238E27FC236}">
                <a16:creationId xmlns:a16="http://schemas.microsoft.com/office/drawing/2014/main" id="{BA8E881B-4075-5B48-6308-3B31DD8D86FC}"/>
              </a:ext>
            </a:extLst>
          </p:cNvPr>
          <p:cNvSpPr/>
          <p:nvPr/>
        </p:nvSpPr>
        <p:spPr>
          <a:xfrm>
            <a:off x="3251533" y="3994748"/>
            <a:ext cx="360000" cy="198000"/>
          </a:xfrm>
          <a:prstGeom prst="roundRect">
            <a:avLst>
              <a:gd name="adj" fmla="val 4374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담기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A84CA811-3FDA-DE04-13EB-22EC41F956B1}"/>
              </a:ext>
            </a:extLst>
          </p:cNvPr>
          <p:cNvGrpSpPr/>
          <p:nvPr/>
        </p:nvGrpSpPr>
        <p:grpSpPr>
          <a:xfrm>
            <a:off x="2033633" y="3994748"/>
            <a:ext cx="756000" cy="198000"/>
            <a:chOff x="1658279" y="5447974"/>
            <a:chExt cx="756000" cy="161925"/>
          </a:xfrm>
        </p:grpSpPr>
        <p:sp>
          <p:nvSpPr>
            <p:cNvPr id="454" name="Rectangle 167" descr="type=input">
              <a:extLst>
                <a:ext uri="{FF2B5EF4-FFF2-40B4-BE49-F238E27FC236}">
                  <a16:creationId xmlns:a16="http://schemas.microsoft.com/office/drawing/2014/main" id="{1FFA524C-7ABE-F5D5-0DDE-85C83A5CC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756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b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455" name="Rectangle 167" descr="type=input">
              <a:extLst>
                <a:ext uri="{FF2B5EF4-FFF2-40B4-BE49-F238E27FC236}">
                  <a16:creationId xmlns:a16="http://schemas.microsoft.com/office/drawing/2014/main" id="{BC919226-8E5A-5D6E-56DD-51CD213E3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456" name="Rectangle 167" descr="type=input">
              <a:extLst>
                <a:ext uri="{FF2B5EF4-FFF2-40B4-BE49-F238E27FC236}">
                  <a16:creationId xmlns:a16="http://schemas.microsoft.com/office/drawing/2014/main" id="{0BAB77AD-B215-7AFB-FEEC-BF83CCD52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279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457" name="사각형: 둥근 모서리 456">
            <a:extLst>
              <a:ext uri="{FF2B5EF4-FFF2-40B4-BE49-F238E27FC236}">
                <a16:creationId xmlns:a16="http://schemas.microsoft.com/office/drawing/2014/main" id="{29416A83-FAC8-02AA-A1B6-E5DAE38CDD06}"/>
              </a:ext>
            </a:extLst>
          </p:cNvPr>
          <p:cNvSpPr/>
          <p:nvPr/>
        </p:nvSpPr>
        <p:spPr>
          <a:xfrm>
            <a:off x="1977349" y="3441707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21077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C3EF64C9-7BE2-36B7-28C8-BF878E5E8BE0}"/>
              </a:ext>
            </a:extLst>
          </p:cNvPr>
          <p:cNvSpPr txBox="1"/>
          <p:nvPr/>
        </p:nvSpPr>
        <p:spPr>
          <a:xfrm>
            <a:off x="3695765" y="3544794"/>
            <a:ext cx="1653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정액 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10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만원권 자기앞수표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59" name="사각형: 둥근 모서리 458">
            <a:extLst>
              <a:ext uri="{FF2B5EF4-FFF2-40B4-BE49-F238E27FC236}">
                <a16:creationId xmlns:a16="http://schemas.microsoft.com/office/drawing/2014/main" id="{9A5EB110-CC3C-4895-7E0B-2C39EB12F4E8}"/>
              </a:ext>
            </a:extLst>
          </p:cNvPr>
          <p:cNvSpPr/>
          <p:nvPr/>
        </p:nvSpPr>
        <p:spPr>
          <a:xfrm>
            <a:off x="5004133" y="3994748"/>
            <a:ext cx="360000" cy="198000"/>
          </a:xfrm>
          <a:prstGeom prst="roundRect">
            <a:avLst>
              <a:gd name="adj" fmla="val 4374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담기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60" name="그룹 459">
            <a:extLst>
              <a:ext uri="{FF2B5EF4-FFF2-40B4-BE49-F238E27FC236}">
                <a16:creationId xmlns:a16="http://schemas.microsoft.com/office/drawing/2014/main" id="{25A9D60B-C95D-9F7D-D138-EC4A359CB713}"/>
              </a:ext>
            </a:extLst>
          </p:cNvPr>
          <p:cNvGrpSpPr/>
          <p:nvPr/>
        </p:nvGrpSpPr>
        <p:grpSpPr>
          <a:xfrm>
            <a:off x="3786233" y="3994748"/>
            <a:ext cx="756000" cy="198000"/>
            <a:chOff x="1658279" y="5447974"/>
            <a:chExt cx="756000" cy="161925"/>
          </a:xfrm>
        </p:grpSpPr>
        <p:sp>
          <p:nvSpPr>
            <p:cNvPr id="461" name="Rectangle 167" descr="type=input">
              <a:extLst>
                <a:ext uri="{FF2B5EF4-FFF2-40B4-BE49-F238E27FC236}">
                  <a16:creationId xmlns:a16="http://schemas.microsoft.com/office/drawing/2014/main" id="{E3045224-5CCD-240B-36F4-CB245C9FB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756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b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462" name="Rectangle 167" descr="type=input">
              <a:extLst>
                <a:ext uri="{FF2B5EF4-FFF2-40B4-BE49-F238E27FC236}">
                  <a16:creationId xmlns:a16="http://schemas.microsoft.com/office/drawing/2014/main" id="{CC948EB6-2906-BC07-5341-D0A03AA2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463" name="Rectangle 167" descr="type=input">
              <a:extLst>
                <a:ext uri="{FF2B5EF4-FFF2-40B4-BE49-F238E27FC236}">
                  <a16:creationId xmlns:a16="http://schemas.microsoft.com/office/drawing/2014/main" id="{1E21A859-F366-68BF-BDF2-92B51F8CC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279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464" name="사각형: 둥근 모서리 463">
            <a:extLst>
              <a:ext uri="{FF2B5EF4-FFF2-40B4-BE49-F238E27FC236}">
                <a16:creationId xmlns:a16="http://schemas.microsoft.com/office/drawing/2014/main" id="{FDF7644C-C97B-A18A-D7B5-86D617525CD2}"/>
              </a:ext>
            </a:extLst>
          </p:cNvPr>
          <p:cNvSpPr/>
          <p:nvPr/>
        </p:nvSpPr>
        <p:spPr>
          <a:xfrm>
            <a:off x="3729949" y="3441707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10079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49009C8E-F3C5-D8BE-D81C-7B833516552B}"/>
              </a:ext>
            </a:extLst>
          </p:cNvPr>
          <p:cNvSpPr txBox="1"/>
          <p:nvPr/>
        </p:nvSpPr>
        <p:spPr>
          <a:xfrm>
            <a:off x="5448365" y="3544794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비정액 자기앞수표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(10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억원 </a:t>
            </a:r>
            <a:endParaRPr lang="en-US" altLang="ko-KR" sz="1000" b="1" i="0">
              <a:solidFill>
                <a:srgbClr val="333333"/>
              </a:solidFill>
              <a:effectLst/>
            </a:endParaRPr>
          </a:p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이</a:t>
            </a:r>
            <a:r>
              <a:rPr lang="ko-KR" altLang="en-US" sz="1000" b="1">
                <a:solidFill>
                  <a:srgbClr val="333333"/>
                </a:solidFill>
              </a:rPr>
              <a:t>하</a:t>
            </a:r>
            <a:r>
              <a:rPr lang="en-US" altLang="ko-KR" sz="1000" b="1">
                <a:solidFill>
                  <a:srgbClr val="333333"/>
                </a:solidFill>
              </a:rPr>
              <a:t>)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66" name="사각형: 둥근 모서리 465">
            <a:extLst>
              <a:ext uri="{FF2B5EF4-FFF2-40B4-BE49-F238E27FC236}">
                <a16:creationId xmlns:a16="http://schemas.microsoft.com/office/drawing/2014/main" id="{A0D43E35-7686-CBFA-4A51-10714941BAD4}"/>
              </a:ext>
            </a:extLst>
          </p:cNvPr>
          <p:cNvSpPr/>
          <p:nvPr/>
        </p:nvSpPr>
        <p:spPr>
          <a:xfrm>
            <a:off x="5542371" y="3266638"/>
            <a:ext cx="57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수표어음류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468" name="그룹 467">
            <a:extLst>
              <a:ext uri="{FF2B5EF4-FFF2-40B4-BE49-F238E27FC236}">
                <a16:creationId xmlns:a16="http://schemas.microsoft.com/office/drawing/2014/main" id="{C64D431B-8B0D-D033-E348-C6FFFD833849}"/>
              </a:ext>
            </a:extLst>
          </p:cNvPr>
          <p:cNvGrpSpPr/>
          <p:nvPr/>
        </p:nvGrpSpPr>
        <p:grpSpPr>
          <a:xfrm>
            <a:off x="5538833" y="3994748"/>
            <a:ext cx="756000" cy="198000"/>
            <a:chOff x="1658279" y="5447974"/>
            <a:chExt cx="756000" cy="161925"/>
          </a:xfrm>
        </p:grpSpPr>
        <p:sp>
          <p:nvSpPr>
            <p:cNvPr id="469" name="Rectangle 167" descr="type=input">
              <a:extLst>
                <a:ext uri="{FF2B5EF4-FFF2-40B4-BE49-F238E27FC236}">
                  <a16:creationId xmlns:a16="http://schemas.microsoft.com/office/drawing/2014/main" id="{F9798E34-4D02-A777-D0F9-518690DDF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756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b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470" name="Rectangle 167" descr="type=input">
              <a:extLst>
                <a:ext uri="{FF2B5EF4-FFF2-40B4-BE49-F238E27FC236}">
                  <a16:creationId xmlns:a16="http://schemas.microsoft.com/office/drawing/2014/main" id="{60E5D52F-0303-2528-A08F-122FB84AA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471" name="Rectangle 167" descr="type=input">
              <a:extLst>
                <a:ext uri="{FF2B5EF4-FFF2-40B4-BE49-F238E27FC236}">
                  <a16:creationId xmlns:a16="http://schemas.microsoft.com/office/drawing/2014/main" id="{7F6318A6-427B-52D0-2606-4E1C879F0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279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472" name="사각형: 둥근 모서리 471">
            <a:extLst>
              <a:ext uri="{FF2B5EF4-FFF2-40B4-BE49-F238E27FC236}">
                <a16:creationId xmlns:a16="http://schemas.microsoft.com/office/drawing/2014/main" id="{C6C9AADE-6192-5321-5316-2258614415F7}"/>
              </a:ext>
            </a:extLst>
          </p:cNvPr>
          <p:cNvSpPr/>
          <p:nvPr/>
        </p:nvSpPr>
        <p:spPr>
          <a:xfrm>
            <a:off x="5492074" y="3441707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10122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3" name="사각형: 둥근 모서리 472">
            <a:extLst>
              <a:ext uri="{FF2B5EF4-FFF2-40B4-BE49-F238E27FC236}">
                <a16:creationId xmlns:a16="http://schemas.microsoft.com/office/drawing/2014/main" id="{A6FE444C-FE60-51AA-8D1E-13911D0D7FF6}"/>
              </a:ext>
            </a:extLst>
          </p:cNvPr>
          <p:cNvSpPr/>
          <p:nvPr/>
        </p:nvSpPr>
        <p:spPr>
          <a:xfrm>
            <a:off x="2759223" y="3254686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 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|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474" name="사각형: 둥근 모서리 473">
            <a:extLst>
              <a:ext uri="{FF2B5EF4-FFF2-40B4-BE49-F238E27FC236}">
                <a16:creationId xmlns:a16="http://schemas.microsoft.com/office/drawing/2014/main" id="{B1B2127F-722A-4D19-E4DD-A493C3958C23}"/>
              </a:ext>
            </a:extLst>
          </p:cNvPr>
          <p:cNvSpPr/>
          <p:nvPr/>
        </p:nvSpPr>
        <p:spPr>
          <a:xfrm>
            <a:off x="4515194" y="3254686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 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475" name="사각형: 둥근 모서리 474">
            <a:extLst>
              <a:ext uri="{FF2B5EF4-FFF2-40B4-BE49-F238E27FC236}">
                <a16:creationId xmlns:a16="http://schemas.microsoft.com/office/drawing/2014/main" id="{7EFBB1A4-FB02-8DB5-F401-CD8DD435ADA2}"/>
              </a:ext>
            </a:extLst>
          </p:cNvPr>
          <p:cNvSpPr/>
          <p:nvPr/>
        </p:nvSpPr>
        <p:spPr>
          <a:xfrm>
            <a:off x="6254982" y="3254686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 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grpSp>
        <p:nvGrpSpPr>
          <p:cNvPr id="476" name="그룹 475">
            <a:extLst>
              <a:ext uri="{FF2B5EF4-FFF2-40B4-BE49-F238E27FC236}">
                <a16:creationId xmlns:a16="http://schemas.microsoft.com/office/drawing/2014/main" id="{4FD22537-2400-190F-995D-D8E197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261835" y="4353299"/>
            <a:ext cx="1584000" cy="1408000"/>
            <a:chOff x="433438" y="4099367"/>
            <a:chExt cx="2124000" cy="1645101"/>
          </a:xfrm>
        </p:grpSpPr>
        <p:sp>
          <p:nvSpPr>
            <p:cNvPr id="477" name="사각형: 둥근 모서리 476">
              <a:extLst>
                <a:ext uri="{FF2B5EF4-FFF2-40B4-BE49-F238E27FC236}">
                  <a16:creationId xmlns:a16="http://schemas.microsoft.com/office/drawing/2014/main" id="{5A9AA9C5-C70A-A94F-3517-CFEE55267FA9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478" name="직선 연결선 477">
              <a:extLst>
                <a:ext uri="{FF2B5EF4-FFF2-40B4-BE49-F238E27FC236}">
                  <a16:creationId xmlns:a16="http://schemas.microsoft.com/office/drawing/2014/main" id="{DEAE51E9-DB67-96A7-8D92-90A73C38D196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직선 연결선 478">
              <a:extLst>
                <a:ext uri="{FF2B5EF4-FFF2-40B4-BE49-F238E27FC236}">
                  <a16:creationId xmlns:a16="http://schemas.microsoft.com/office/drawing/2014/main" id="{6BCDECB7-7F45-BEAE-D40C-4124B12D6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0" name="TextBox 479">
            <a:extLst>
              <a:ext uri="{FF2B5EF4-FFF2-40B4-BE49-F238E27FC236}">
                <a16:creationId xmlns:a16="http://schemas.microsoft.com/office/drawing/2014/main" id="{9ECB8D8B-0DCC-8981-EC83-5CDA10FB9B3D}"/>
              </a:ext>
            </a:extLst>
          </p:cNvPr>
          <p:cNvSpPr txBox="1"/>
          <p:nvPr/>
        </p:nvSpPr>
        <p:spPr>
          <a:xfrm>
            <a:off x="171515" y="6118062"/>
            <a:ext cx="934871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입출금식통장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81" name="사각형: 둥근 모서리 480">
            <a:extLst>
              <a:ext uri="{FF2B5EF4-FFF2-40B4-BE49-F238E27FC236}">
                <a16:creationId xmlns:a16="http://schemas.microsoft.com/office/drawing/2014/main" id="{5D56D3B5-63DD-8A26-8AED-053E12708323}"/>
              </a:ext>
            </a:extLst>
          </p:cNvPr>
          <p:cNvSpPr/>
          <p:nvPr/>
        </p:nvSpPr>
        <p:spPr>
          <a:xfrm>
            <a:off x="265521" y="5839906"/>
            <a:ext cx="39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통장류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82" name="사각형: 둥근 모서리 481">
            <a:extLst>
              <a:ext uri="{FF2B5EF4-FFF2-40B4-BE49-F238E27FC236}">
                <a16:creationId xmlns:a16="http://schemas.microsoft.com/office/drawing/2014/main" id="{34B647B7-0447-C11D-C421-CE938AA57B23}"/>
              </a:ext>
            </a:extLst>
          </p:cNvPr>
          <p:cNvSpPr/>
          <p:nvPr/>
        </p:nvSpPr>
        <p:spPr>
          <a:xfrm>
            <a:off x="205699" y="6014975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22237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3" name="사각형: 둥근 모서리 482">
            <a:extLst>
              <a:ext uri="{FF2B5EF4-FFF2-40B4-BE49-F238E27FC236}">
                <a16:creationId xmlns:a16="http://schemas.microsoft.com/office/drawing/2014/main" id="{CB3B0D93-B005-E2A6-AEE4-1E006AA7FF49}"/>
              </a:ext>
            </a:extLst>
          </p:cNvPr>
          <p:cNvSpPr/>
          <p:nvPr/>
        </p:nvSpPr>
        <p:spPr>
          <a:xfrm>
            <a:off x="1019435" y="5827954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 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grpSp>
        <p:nvGrpSpPr>
          <p:cNvPr id="484" name="그룹 483">
            <a:extLst>
              <a:ext uri="{FF2B5EF4-FFF2-40B4-BE49-F238E27FC236}">
                <a16:creationId xmlns:a16="http://schemas.microsoft.com/office/drawing/2014/main" id="{47B1E901-54FF-BEBB-B3BF-697DB001E3BE}"/>
              </a:ext>
            </a:extLst>
          </p:cNvPr>
          <p:cNvGrpSpPr>
            <a:grpSpLocks noChangeAspect="1"/>
          </p:cNvGrpSpPr>
          <p:nvPr/>
        </p:nvGrpSpPr>
        <p:grpSpPr>
          <a:xfrm>
            <a:off x="2027135" y="4353299"/>
            <a:ext cx="1584000" cy="1408000"/>
            <a:chOff x="433438" y="4099367"/>
            <a:chExt cx="2124000" cy="1645101"/>
          </a:xfrm>
        </p:grpSpPr>
        <p:sp>
          <p:nvSpPr>
            <p:cNvPr id="485" name="사각형: 둥근 모서리 484">
              <a:extLst>
                <a:ext uri="{FF2B5EF4-FFF2-40B4-BE49-F238E27FC236}">
                  <a16:creationId xmlns:a16="http://schemas.microsoft.com/office/drawing/2014/main" id="{D816E8D8-AE0A-0571-866F-FF6EAC42587C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486" name="직선 연결선 485">
              <a:extLst>
                <a:ext uri="{FF2B5EF4-FFF2-40B4-BE49-F238E27FC236}">
                  <a16:creationId xmlns:a16="http://schemas.microsoft.com/office/drawing/2014/main" id="{31428339-ACCE-D80A-3CCC-CD2D76099F90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 486">
              <a:extLst>
                <a:ext uri="{FF2B5EF4-FFF2-40B4-BE49-F238E27FC236}">
                  <a16:creationId xmlns:a16="http://schemas.microsoft.com/office/drawing/2014/main" id="{0CFE4544-D689-0B97-AE12-E7977013D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8" name="TextBox 487">
            <a:extLst>
              <a:ext uri="{FF2B5EF4-FFF2-40B4-BE49-F238E27FC236}">
                <a16:creationId xmlns:a16="http://schemas.microsoft.com/office/drawing/2014/main" id="{D208FA55-3659-8FDC-30A1-1EE28778BAD9}"/>
              </a:ext>
            </a:extLst>
          </p:cNvPr>
          <p:cNvSpPr txBox="1"/>
          <p:nvPr/>
        </p:nvSpPr>
        <p:spPr>
          <a:xfrm>
            <a:off x="1943165" y="6118062"/>
            <a:ext cx="1515158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중금채등록통장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거치식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)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89" name="사각형: 둥근 모서리 488">
            <a:extLst>
              <a:ext uri="{FF2B5EF4-FFF2-40B4-BE49-F238E27FC236}">
                <a16:creationId xmlns:a16="http://schemas.microsoft.com/office/drawing/2014/main" id="{B0CC7B2D-4B9F-E4E5-5A78-7B91F7E30518}"/>
              </a:ext>
            </a:extLst>
          </p:cNvPr>
          <p:cNvSpPr/>
          <p:nvPr/>
        </p:nvSpPr>
        <p:spPr>
          <a:xfrm>
            <a:off x="2037171" y="5839906"/>
            <a:ext cx="39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통장류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90" name="사각형: 둥근 모서리 489">
            <a:extLst>
              <a:ext uri="{FF2B5EF4-FFF2-40B4-BE49-F238E27FC236}">
                <a16:creationId xmlns:a16="http://schemas.microsoft.com/office/drawing/2014/main" id="{5B424B9E-691F-0976-9582-22D3F87DB14E}"/>
              </a:ext>
            </a:extLst>
          </p:cNvPr>
          <p:cNvSpPr/>
          <p:nvPr/>
        </p:nvSpPr>
        <p:spPr>
          <a:xfrm>
            <a:off x="1977349" y="6014975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21077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91" name="그룹 490">
            <a:extLst>
              <a:ext uri="{FF2B5EF4-FFF2-40B4-BE49-F238E27FC236}">
                <a16:creationId xmlns:a16="http://schemas.microsoft.com/office/drawing/2014/main" id="{031E969D-AE88-6663-EE3B-A3027B562053}"/>
              </a:ext>
            </a:extLst>
          </p:cNvPr>
          <p:cNvGrpSpPr>
            <a:grpSpLocks noChangeAspect="1"/>
          </p:cNvGrpSpPr>
          <p:nvPr/>
        </p:nvGrpSpPr>
        <p:grpSpPr>
          <a:xfrm>
            <a:off x="3782910" y="4353299"/>
            <a:ext cx="1584000" cy="1408000"/>
            <a:chOff x="433438" y="4099367"/>
            <a:chExt cx="2124000" cy="1645101"/>
          </a:xfrm>
        </p:grpSpPr>
        <p:sp>
          <p:nvSpPr>
            <p:cNvPr id="492" name="사각형: 둥근 모서리 491">
              <a:extLst>
                <a:ext uri="{FF2B5EF4-FFF2-40B4-BE49-F238E27FC236}">
                  <a16:creationId xmlns:a16="http://schemas.microsoft.com/office/drawing/2014/main" id="{5EA49B85-9161-696C-8C57-D7D02005B6A1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493" name="직선 연결선 492">
              <a:extLst>
                <a:ext uri="{FF2B5EF4-FFF2-40B4-BE49-F238E27FC236}">
                  <a16:creationId xmlns:a16="http://schemas.microsoft.com/office/drawing/2014/main" id="{74E7B4C6-CD29-6A5C-76F6-82913E003BC9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직선 연결선 493">
              <a:extLst>
                <a:ext uri="{FF2B5EF4-FFF2-40B4-BE49-F238E27FC236}">
                  <a16:creationId xmlns:a16="http://schemas.microsoft.com/office/drawing/2014/main" id="{3077034F-A64B-39F6-3F17-B29B9223FC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5" name="TextBox 494">
            <a:extLst>
              <a:ext uri="{FF2B5EF4-FFF2-40B4-BE49-F238E27FC236}">
                <a16:creationId xmlns:a16="http://schemas.microsoft.com/office/drawing/2014/main" id="{3C76A0E0-8236-6920-88E5-8338DEEF2776}"/>
              </a:ext>
            </a:extLst>
          </p:cNvPr>
          <p:cNvSpPr txBox="1"/>
          <p:nvPr/>
        </p:nvSpPr>
        <p:spPr>
          <a:xfrm>
            <a:off x="3695765" y="6118062"/>
            <a:ext cx="1656223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rgbClr val="333333"/>
                </a:solidFill>
              </a:rPr>
              <a:t>양도성예금증서</a:t>
            </a:r>
            <a:r>
              <a:rPr lang="en-US" altLang="ko-KR" sz="1000" b="1">
                <a:solidFill>
                  <a:srgbClr val="333333"/>
                </a:solidFill>
              </a:rPr>
              <a:t>(10</a:t>
            </a:r>
            <a:r>
              <a:rPr lang="ko-KR" altLang="en-US" sz="1000" b="1">
                <a:solidFill>
                  <a:srgbClr val="333333"/>
                </a:solidFill>
              </a:rPr>
              <a:t>억초과</a:t>
            </a:r>
            <a:r>
              <a:rPr lang="en-US" altLang="ko-KR" sz="1000" b="1">
                <a:solidFill>
                  <a:srgbClr val="333333"/>
                </a:solidFill>
              </a:rPr>
              <a:t>)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96" name="사각형: 둥근 모서리 495">
            <a:extLst>
              <a:ext uri="{FF2B5EF4-FFF2-40B4-BE49-F238E27FC236}">
                <a16:creationId xmlns:a16="http://schemas.microsoft.com/office/drawing/2014/main" id="{A39C9B9C-0BA7-EED2-88E1-9711548123F8}"/>
              </a:ext>
            </a:extLst>
          </p:cNvPr>
          <p:cNvSpPr/>
          <p:nvPr/>
        </p:nvSpPr>
        <p:spPr>
          <a:xfrm>
            <a:off x="3789771" y="5839906"/>
            <a:ext cx="39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통장류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18C5E16B-E89D-A8EB-DD44-5373719EF0C4}"/>
              </a:ext>
            </a:extLst>
          </p:cNvPr>
          <p:cNvSpPr/>
          <p:nvPr/>
        </p:nvSpPr>
        <p:spPr>
          <a:xfrm>
            <a:off x="3729949" y="6014975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20706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98" name="그룹 497">
            <a:extLst>
              <a:ext uri="{FF2B5EF4-FFF2-40B4-BE49-F238E27FC236}">
                <a16:creationId xmlns:a16="http://schemas.microsoft.com/office/drawing/2014/main" id="{2E3719BD-CCB9-72D0-9958-B767B896ADE6}"/>
              </a:ext>
            </a:extLst>
          </p:cNvPr>
          <p:cNvGrpSpPr>
            <a:grpSpLocks noChangeAspect="1"/>
          </p:cNvGrpSpPr>
          <p:nvPr/>
        </p:nvGrpSpPr>
        <p:grpSpPr>
          <a:xfrm>
            <a:off x="5538685" y="4353299"/>
            <a:ext cx="1584000" cy="1408000"/>
            <a:chOff x="433438" y="4099367"/>
            <a:chExt cx="2124000" cy="1645101"/>
          </a:xfrm>
        </p:grpSpPr>
        <p:sp>
          <p:nvSpPr>
            <p:cNvPr id="499" name="사각형: 둥근 모서리 498">
              <a:extLst>
                <a:ext uri="{FF2B5EF4-FFF2-40B4-BE49-F238E27FC236}">
                  <a16:creationId xmlns:a16="http://schemas.microsoft.com/office/drawing/2014/main" id="{CC0B1B7B-8DC4-E694-E2FC-04AA6DA1ADCA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500" name="직선 연결선 499">
              <a:extLst>
                <a:ext uri="{FF2B5EF4-FFF2-40B4-BE49-F238E27FC236}">
                  <a16:creationId xmlns:a16="http://schemas.microsoft.com/office/drawing/2014/main" id="{72841795-15F7-1FEC-EF1C-19ED599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직선 연결선 500">
              <a:extLst>
                <a:ext uri="{FF2B5EF4-FFF2-40B4-BE49-F238E27FC236}">
                  <a16:creationId xmlns:a16="http://schemas.microsoft.com/office/drawing/2014/main" id="{034D686B-25AC-D0C0-269A-AFE2A57230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2" name="TextBox 501">
            <a:extLst>
              <a:ext uri="{FF2B5EF4-FFF2-40B4-BE49-F238E27FC236}">
                <a16:creationId xmlns:a16="http://schemas.microsoft.com/office/drawing/2014/main" id="{29FCE509-8C6B-0BA2-3108-86176BB92A0B}"/>
              </a:ext>
            </a:extLst>
          </p:cNvPr>
          <p:cNvSpPr txBox="1"/>
          <p:nvPr/>
        </p:nvSpPr>
        <p:spPr>
          <a:xfrm>
            <a:off x="5448365" y="6118062"/>
            <a:ext cx="1693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비정액 자기앞수표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(10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억원 </a:t>
            </a:r>
            <a:endParaRPr lang="en-US" altLang="ko-KR" sz="1000" b="1" i="0">
              <a:solidFill>
                <a:srgbClr val="333333"/>
              </a:solidFill>
              <a:effectLst/>
            </a:endParaRPr>
          </a:p>
        </p:txBody>
      </p:sp>
      <p:sp>
        <p:nvSpPr>
          <p:cNvPr id="503" name="사각형: 둥근 모서리 502">
            <a:extLst>
              <a:ext uri="{FF2B5EF4-FFF2-40B4-BE49-F238E27FC236}">
                <a16:creationId xmlns:a16="http://schemas.microsoft.com/office/drawing/2014/main" id="{1F4AB010-7F34-DC5E-FBA9-FBD46AAAB88F}"/>
              </a:ext>
            </a:extLst>
          </p:cNvPr>
          <p:cNvSpPr/>
          <p:nvPr/>
        </p:nvSpPr>
        <p:spPr>
          <a:xfrm>
            <a:off x="5542371" y="5839906"/>
            <a:ext cx="57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수표어음류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04" name="사각형: 둥근 모서리 503">
            <a:extLst>
              <a:ext uri="{FF2B5EF4-FFF2-40B4-BE49-F238E27FC236}">
                <a16:creationId xmlns:a16="http://schemas.microsoft.com/office/drawing/2014/main" id="{E55E4EA0-5C09-0345-C412-3A031C86AD45}"/>
              </a:ext>
            </a:extLst>
          </p:cNvPr>
          <p:cNvSpPr/>
          <p:nvPr/>
        </p:nvSpPr>
        <p:spPr>
          <a:xfrm>
            <a:off x="5492074" y="6014975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10122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5" name="사각형: 둥근 모서리 504">
            <a:extLst>
              <a:ext uri="{FF2B5EF4-FFF2-40B4-BE49-F238E27FC236}">
                <a16:creationId xmlns:a16="http://schemas.microsoft.com/office/drawing/2014/main" id="{97E2850C-F16C-4843-924F-3E4C579DF7B7}"/>
              </a:ext>
            </a:extLst>
          </p:cNvPr>
          <p:cNvSpPr/>
          <p:nvPr/>
        </p:nvSpPr>
        <p:spPr>
          <a:xfrm>
            <a:off x="2759223" y="5827954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 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|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506" name="사각형: 둥근 모서리 505">
            <a:extLst>
              <a:ext uri="{FF2B5EF4-FFF2-40B4-BE49-F238E27FC236}">
                <a16:creationId xmlns:a16="http://schemas.microsoft.com/office/drawing/2014/main" id="{A15E89F3-BAFE-8F96-93C0-D63E5DDCD697}"/>
              </a:ext>
            </a:extLst>
          </p:cNvPr>
          <p:cNvSpPr/>
          <p:nvPr/>
        </p:nvSpPr>
        <p:spPr>
          <a:xfrm>
            <a:off x="4515194" y="5827954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 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507" name="사각형: 둥근 모서리 506">
            <a:extLst>
              <a:ext uri="{FF2B5EF4-FFF2-40B4-BE49-F238E27FC236}">
                <a16:creationId xmlns:a16="http://schemas.microsoft.com/office/drawing/2014/main" id="{4210F2D0-7590-89D1-524B-0A285F2236C3}"/>
              </a:ext>
            </a:extLst>
          </p:cNvPr>
          <p:cNvSpPr/>
          <p:nvPr/>
        </p:nvSpPr>
        <p:spPr>
          <a:xfrm>
            <a:off x="6254982" y="5827954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 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508" name="사각형: 둥근 모서리 507">
            <a:extLst>
              <a:ext uri="{FF2B5EF4-FFF2-40B4-BE49-F238E27FC236}">
                <a16:creationId xmlns:a16="http://schemas.microsoft.com/office/drawing/2014/main" id="{FA2F772F-1B45-4C45-D1CA-3FEE2ADA1214}"/>
              </a:ext>
            </a:extLst>
          </p:cNvPr>
          <p:cNvSpPr/>
          <p:nvPr/>
        </p:nvSpPr>
        <p:spPr>
          <a:xfrm>
            <a:off x="3789771" y="3266638"/>
            <a:ext cx="57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수표어음류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09" name="사각형: 둥근 모서리 508">
            <a:extLst>
              <a:ext uri="{FF2B5EF4-FFF2-40B4-BE49-F238E27FC236}">
                <a16:creationId xmlns:a16="http://schemas.microsoft.com/office/drawing/2014/main" id="{FB13FA42-49F7-C6B2-0E04-CD9734943596}"/>
              </a:ext>
            </a:extLst>
          </p:cNvPr>
          <p:cNvSpPr/>
          <p:nvPr/>
        </p:nvSpPr>
        <p:spPr>
          <a:xfrm>
            <a:off x="1479378" y="3994748"/>
            <a:ext cx="360000" cy="198000"/>
          </a:xfrm>
          <a:prstGeom prst="roundRect">
            <a:avLst>
              <a:gd name="adj" fmla="val 4374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담기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10" name="그룹 509">
            <a:extLst>
              <a:ext uri="{FF2B5EF4-FFF2-40B4-BE49-F238E27FC236}">
                <a16:creationId xmlns:a16="http://schemas.microsoft.com/office/drawing/2014/main" id="{8A885F4E-6B91-DB1F-5832-C66F9BAD5851}"/>
              </a:ext>
            </a:extLst>
          </p:cNvPr>
          <p:cNvGrpSpPr/>
          <p:nvPr/>
        </p:nvGrpSpPr>
        <p:grpSpPr>
          <a:xfrm>
            <a:off x="261478" y="3994748"/>
            <a:ext cx="756000" cy="198000"/>
            <a:chOff x="1658279" y="5447974"/>
            <a:chExt cx="756000" cy="161925"/>
          </a:xfrm>
        </p:grpSpPr>
        <p:sp>
          <p:nvSpPr>
            <p:cNvPr id="511" name="Rectangle 167" descr="type=input">
              <a:extLst>
                <a:ext uri="{FF2B5EF4-FFF2-40B4-BE49-F238E27FC236}">
                  <a16:creationId xmlns:a16="http://schemas.microsoft.com/office/drawing/2014/main" id="{2F7C2E88-9CE6-D037-A680-0CF977F45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756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b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512" name="Rectangle 167" descr="type=input">
              <a:extLst>
                <a:ext uri="{FF2B5EF4-FFF2-40B4-BE49-F238E27FC236}">
                  <a16:creationId xmlns:a16="http://schemas.microsoft.com/office/drawing/2014/main" id="{877B8D2E-2BB8-BCC5-54CF-E8871BD9A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513" name="Rectangle 167" descr="type=input">
              <a:extLst>
                <a:ext uri="{FF2B5EF4-FFF2-40B4-BE49-F238E27FC236}">
                  <a16:creationId xmlns:a16="http://schemas.microsoft.com/office/drawing/2014/main" id="{0BA7F88D-A926-BC02-E3A4-851B9110A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279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514" name="사각형: 둥근 모서리 513">
            <a:extLst>
              <a:ext uri="{FF2B5EF4-FFF2-40B4-BE49-F238E27FC236}">
                <a16:creationId xmlns:a16="http://schemas.microsoft.com/office/drawing/2014/main" id="{5DA20A0E-57AC-0459-E116-7A53282E109B}"/>
              </a:ext>
            </a:extLst>
          </p:cNvPr>
          <p:cNvSpPr/>
          <p:nvPr/>
        </p:nvSpPr>
        <p:spPr>
          <a:xfrm>
            <a:off x="6772075" y="3994748"/>
            <a:ext cx="360000" cy="198000"/>
          </a:xfrm>
          <a:prstGeom prst="roundRect">
            <a:avLst>
              <a:gd name="adj" fmla="val 4374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담기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43" name="그룹 542">
            <a:extLst>
              <a:ext uri="{FF2B5EF4-FFF2-40B4-BE49-F238E27FC236}">
                <a16:creationId xmlns:a16="http://schemas.microsoft.com/office/drawing/2014/main" id="{05271E1A-DD6C-F944-B9E6-76F0162CCDA7}"/>
              </a:ext>
            </a:extLst>
          </p:cNvPr>
          <p:cNvGrpSpPr/>
          <p:nvPr/>
        </p:nvGrpSpPr>
        <p:grpSpPr>
          <a:xfrm>
            <a:off x="7412035" y="4203795"/>
            <a:ext cx="2160000" cy="2232000"/>
            <a:chOff x="7412035" y="4203795"/>
            <a:chExt cx="2160000" cy="2232000"/>
          </a:xfrm>
        </p:grpSpPr>
        <p:sp>
          <p:nvSpPr>
            <p:cNvPr id="311" name="사각형: 둥근 모서리 310">
              <a:extLst>
                <a:ext uri="{FF2B5EF4-FFF2-40B4-BE49-F238E27FC236}">
                  <a16:creationId xmlns:a16="http://schemas.microsoft.com/office/drawing/2014/main" id="{6A9DC983-9CA5-1FB4-7352-12C9DA61D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5" y="4203795"/>
              <a:ext cx="2160000" cy="2232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 defTabSz="914342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9" name="사각형: 둥근 모서리 388">
              <a:extLst>
                <a:ext uri="{FF2B5EF4-FFF2-40B4-BE49-F238E27FC236}">
                  <a16:creationId xmlns:a16="http://schemas.microsoft.com/office/drawing/2014/main" id="{C509C0DC-3D66-F27F-4D43-0095360FF50A}"/>
                </a:ext>
              </a:extLst>
            </p:cNvPr>
            <p:cNvSpPr/>
            <p:nvPr/>
          </p:nvSpPr>
          <p:spPr>
            <a:xfrm>
              <a:off x="7508546" y="6109427"/>
              <a:ext cx="1980000" cy="234000"/>
            </a:xfrm>
            <a:prstGeom prst="roundRect">
              <a:avLst>
                <a:gd name="adj" fmla="val 4374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ko-KR" altLang="en-US" sz="800" b="1">
                  <a:solidFill>
                    <a:schemeClr val="bg1"/>
                  </a:solidFill>
                </a:rPr>
                <a:t>신청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18" name="사각형: 둥근 모서리 517">
              <a:extLst>
                <a:ext uri="{FF2B5EF4-FFF2-40B4-BE49-F238E27FC236}">
                  <a16:creationId xmlns:a16="http://schemas.microsoft.com/office/drawing/2014/main" id="{6CBADCAE-FFA4-C7D0-1B2E-FB480D9A7FF2}"/>
                </a:ext>
              </a:extLst>
            </p:cNvPr>
            <p:cNvSpPr/>
            <p:nvPr/>
          </p:nvSpPr>
          <p:spPr bwMode="auto">
            <a:xfrm>
              <a:off x="9445833" y="4471589"/>
              <a:ext cx="54000" cy="9144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0" tIns="0" rIns="36000" bIns="0" rtlCol="0" anchor="ctr"/>
            <a:lstStyle/>
            <a:p>
              <a:pPr algn="l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endParaRPr>
            </a:p>
          </p:txBody>
        </p:sp>
        <p:grpSp>
          <p:nvGrpSpPr>
            <p:cNvPr id="519" name="그룹 518">
              <a:extLst>
                <a:ext uri="{FF2B5EF4-FFF2-40B4-BE49-F238E27FC236}">
                  <a16:creationId xmlns:a16="http://schemas.microsoft.com/office/drawing/2014/main" id="{79C0E01D-B765-A0EB-F774-162D580CC63C}"/>
                </a:ext>
              </a:extLst>
            </p:cNvPr>
            <p:cNvGrpSpPr/>
            <p:nvPr/>
          </p:nvGrpSpPr>
          <p:grpSpPr>
            <a:xfrm>
              <a:off x="7413418" y="4223349"/>
              <a:ext cx="2158617" cy="651384"/>
              <a:chOff x="7413418" y="4288085"/>
              <a:chExt cx="2158617" cy="651384"/>
            </a:xfrm>
          </p:grpSpPr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B535EAF0-3852-153D-9193-2D4EA8A1CE65}"/>
                  </a:ext>
                </a:extLst>
              </p:cNvPr>
              <p:cNvSpPr txBox="1"/>
              <p:nvPr/>
            </p:nvSpPr>
            <p:spPr>
              <a:xfrm>
                <a:off x="7413418" y="4288085"/>
                <a:ext cx="1014628" cy="247375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750"/>
                  <a:t> </a:t>
                </a:r>
                <a:r>
                  <a:rPr lang="ko-KR" altLang="en-US" sz="75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수표어음류 </a:t>
                </a:r>
                <a:r>
                  <a:rPr lang="en-US" altLang="ko-KR" sz="75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| 10079</a:t>
                </a:r>
                <a:endParaRPr lang="en-US" altLang="ko-KR" sz="750"/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1FC3C6FD-E199-5087-B20F-4B21B0466BF6}"/>
                  </a:ext>
                </a:extLst>
              </p:cNvPr>
              <p:cNvSpPr txBox="1"/>
              <p:nvPr/>
            </p:nvSpPr>
            <p:spPr>
              <a:xfrm>
                <a:off x="7431524" y="4489543"/>
                <a:ext cx="2140511" cy="246221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ko-KR" altLang="en-US" sz="900" b="1" i="0">
                    <a:solidFill>
                      <a:srgbClr val="333333"/>
                    </a:solidFill>
                    <a:effectLst/>
                  </a:rPr>
                  <a:t>정액 </a:t>
                </a:r>
                <a:r>
                  <a:rPr lang="en-US" altLang="ko-KR" sz="900" b="1" i="0">
                    <a:solidFill>
                      <a:srgbClr val="333333"/>
                    </a:solidFill>
                    <a:effectLst/>
                  </a:rPr>
                  <a:t>10</a:t>
                </a:r>
                <a:r>
                  <a:rPr lang="ko-KR" altLang="en-US" sz="900" b="1" i="0">
                    <a:solidFill>
                      <a:srgbClr val="333333"/>
                    </a:solidFill>
                    <a:effectLst/>
                  </a:rPr>
                  <a:t>만원권 자기앞수표</a:t>
                </a:r>
                <a:endParaRPr lang="en-US" altLang="ko-KR" sz="900" b="1" i="0" dirty="0">
                  <a:solidFill>
                    <a:srgbClr val="333333"/>
                  </a:solidFill>
                  <a:effectLst/>
                </a:endParaRPr>
              </a:p>
            </p:txBody>
          </p:sp>
          <p:grpSp>
            <p:nvGrpSpPr>
              <p:cNvPr id="522" name="그룹 521">
                <a:extLst>
                  <a:ext uri="{FF2B5EF4-FFF2-40B4-BE49-F238E27FC236}">
                    <a16:creationId xmlns:a16="http://schemas.microsoft.com/office/drawing/2014/main" id="{2A2AF335-3B6A-B8EB-B220-730CC8F8F18A}"/>
                  </a:ext>
                </a:extLst>
              </p:cNvPr>
              <p:cNvGrpSpPr/>
              <p:nvPr/>
            </p:nvGrpSpPr>
            <p:grpSpPr>
              <a:xfrm>
                <a:off x="8617631" y="4741444"/>
                <a:ext cx="756000" cy="198025"/>
                <a:chOff x="1698739" y="5434738"/>
                <a:chExt cx="756000" cy="161946"/>
              </a:xfrm>
            </p:grpSpPr>
            <p:sp>
              <p:nvSpPr>
                <p:cNvPr id="523" name="Rectangle 167" descr="type=input">
                  <a:extLst>
                    <a:ext uri="{FF2B5EF4-FFF2-40B4-BE49-F238E27FC236}">
                      <a16:creationId xmlns:a16="http://schemas.microsoft.com/office/drawing/2014/main" id="{F52DEBDC-5804-84ED-AA25-7EF5D85B2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8739" y="5434759"/>
                  <a:ext cx="756000" cy="16192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36000" rIns="36000" bIns="36000" anchor="ctr"/>
                <a:lstStyle/>
                <a:p>
                  <a:pPr algn="ctr"/>
                  <a:r>
                    <a:rPr lang="en-US" altLang="ko-KR" sz="700">
                      <a:latin typeface="+mn-ea"/>
                    </a:rPr>
                    <a:t>0</a:t>
                  </a:r>
                  <a:endParaRPr lang="ko-KR" altLang="en-US" sz="700">
                    <a:latin typeface="+mn-ea"/>
                  </a:endParaRPr>
                </a:p>
              </p:txBody>
            </p:sp>
            <p:sp>
              <p:nvSpPr>
                <p:cNvPr id="524" name="Rectangle 167" descr="type=input">
                  <a:extLst>
                    <a:ext uri="{FF2B5EF4-FFF2-40B4-BE49-F238E27FC236}">
                      <a16:creationId xmlns:a16="http://schemas.microsoft.com/office/drawing/2014/main" id="{6926A047-83D6-7923-A05E-2030D34BA5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8741" y="5434759"/>
                  <a:ext cx="180000" cy="16192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36000" rIns="36000" anchor="ctr"/>
                <a:lstStyle/>
                <a:p>
                  <a:pPr algn="ctr"/>
                  <a:r>
                    <a:rPr lang="en-US" altLang="ko-KR" sz="900" b="1">
                      <a:latin typeface="+mn-ea"/>
                    </a:rPr>
                    <a:t>-</a:t>
                  </a:r>
                  <a:endParaRPr lang="ko-KR" altLang="en-US" sz="900" b="1">
                    <a:latin typeface="+mn-ea"/>
                  </a:endParaRPr>
                </a:p>
              </p:txBody>
            </p:sp>
            <p:sp>
              <p:nvSpPr>
                <p:cNvPr id="525" name="Rectangle 167" descr="type=input">
                  <a:extLst>
                    <a:ext uri="{FF2B5EF4-FFF2-40B4-BE49-F238E27FC236}">
                      <a16:creationId xmlns:a16="http://schemas.microsoft.com/office/drawing/2014/main" id="{4993D98C-38A2-29FA-02C0-59C5C2349D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4739" y="5434738"/>
                  <a:ext cx="180000" cy="16192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36000" rIns="36000" anchor="ctr"/>
                <a:lstStyle/>
                <a:p>
                  <a:pPr algn="ctr"/>
                  <a:r>
                    <a:rPr lang="en-US" altLang="ko-KR" sz="900" b="1">
                      <a:latin typeface="+mn-ea"/>
                    </a:rPr>
                    <a:t>+</a:t>
                  </a:r>
                  <a:endParaRPr lang="ko-KR" altLang="en-US" sz="900" b="1">
                    <a:latin typeface="+mn-ea"/>
                  </a:endParaRPr>
                </a:p>
              </p:txBody>
            </p:sp>
          </p:grpSp>
        </p:grpSp>
        <p:grpSp>
          <p:nvGrpSpPr>
            <p:cNvPr id="526" name="그룹 525">
              <a:extLst>
                <a:ext uri="{FF2B5EF4-FFF2-40B4-BE49-F238E27FC236}">
                  <a16:creationId xmlns:a16="http://schemas.microsoft.com/office/drawing/2014/main" id="{A92D4A66-DB0E-A2C5-CCFF-C2C313167EF2}"/>
                </a:ext>
              </a:extLst>
            </p:cNvPr>
            <p:cNvGrpSpPr/>
            <p:nvPr/>
          </p:nvGrpSpPr>
          <p:grpSpPr>
            <a:xfrm>
              <a:off x="7413418" y="4789791"/>
              <a:ext cx="2158617" cy="651384"/>
              <a:chOff x="7413418" y="4288085"/>
              <a:chExt cx="2158617" cy="651384"/>
            </a:xfrm>
          </p:grpSpPr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6ECB85EE-E9B9-65F5-4ABA-59C1ADC3D8FB}"/>
                  </a:ext>
                </a:extLst>
              </p:cNvPr>
              <p:cNvSpPr txBox="1"/>
              <p:nvPr/>
            </p:nvSpPr>
            <p:spPr>
              <a:xfrm>
                <a:off x="7413418" y="4288085"/>
                <a:ext cx="1014628" cy="247375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750"/>
                  <a:t> </a:t>
                </a:r>
                <a:r>
                  <a:rPr lang="ko-KR" altLang="en-US" sz="75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수표어음류 </a:t>
                </a:r>
                <a:r>
                  <a:rPr lang="en-US" altLang="ko-KR" sz="75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| 10085</a:t>
                </a:r>
                <a:endParaRPr lang="en-US" altLang="ko-KR" sz="750"/>
              </a:p>
            </p:txBody>
          </p:sp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170F45BF-3F5C-139F-E49D-CCACBD8A5C5A}"/>
                  </a:ext>
                </a:extLst>
              </p:cNvPr>
              <p:cNvSpPr txBox="1"/>
              <p:nvPr/>
            </p:nvSpPr>
            <p:spPr>
              <a:xfrm>
                <a:off x="7431524" y="4489543"/>
                <a:ext cx="2140511" cy="246221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ko-KR" altLang="en-US" sz="900" b="1" i="0">
                    <a:solidFill>
                      <a:srgbClr val="333333"/>
                    </a:solidFill>
                    <a:effectLst/>
                  </a:rPr>
                  <a:t>정액 </a:t>
                </a:r>
                <a:r>
                  <a:rPr lang="en-US" altLang="ko-KR" sz="900" b="1">
                    <a:solidFill>
                      <a:srgbClr val="333333"/>
                    </a:solidFill>
                  </a:rPr>
                  <a:t>5</a:t>
                </a:r>
                <a:r>
                  <a:rPr lang="en-US" altLang="ko-KR" sz="900" b="1" i="0">
                    <a:solidFill>
                      <a:srgbClr val="333333"/>
                    </a:solidFill>
                    <a:effectLst/>
                  </a:rPr>
                  <a:t>0</a:t>
                </a:r>
                <a:r>
                  <a:rPr lang="ko-KR" altLang="en-US" sz="900" b="1" i="0">
                    <a:solidFill>
                      <a:srgbClr val="333333"/>
                    </a:solidFill>
                    <a:effectLst/>
                  </a:rPr>
                  <a:t>만원권 자기앞수표</a:t>
                </a:r>
                <a:endParaRPr lang="en-US" altLang="ko-KR" sz="900" b="1" i="0" dirty="0">
                  <a:solidFill>
                    <a:srgbClr val="333333"/>
                  </a:solidFill>
                  <a:effectLst/>
                </a:endParaRPr>
              </a:p>
            </p:txBody>
          </p:sp>
          <p:grpSp>
            <p:nvGrpSpPr>
              <p:cNvPr id="529" name="그룹 528">
                <a:extLst>
                  <a:ext uri="{FF2B5EF4-FFF2-40B4-BE49-F238E27FC236}">
                    <a16:creationId xmlns:a16="http://schemas.microsoft.com/office/drawing/2014/main" id="{44B7F194-5D78-E80F-5989-6829CA4D396F}"/>
                  </a:ext>
                </a:extLst>
              </p:cNvPr>
              <p:cNvGrpSpPr/>
              <p:nvPr/>
            </p:nvGrpSpPr>
            <p:grpSpPr>
              <a:xfrm>
                <a:off x="8617631" y="4741444"/>
                <a:ext cx="756000" cy="198025"/>
                <a:chOff x="1698739" y="5434738"/>
                <a:chExt cx="756000" cy="161946"/>
              </a:xfrm>
            </p:grpSpPr>
            <p:sp>
              <p:nvSpPr>
                <p:cNvPr id="530" name="Rectangle 167" descr="type=input">
                  <a:extLst>
                    <a:ext uri="{FF2B5EF4-FFF2-40B4-BE49-F238E27FC236}">
                      <a16:creationId xmlns:a16="http://schemas.microsoft.com/office/drawing/2014/main" id="{27249FB8-E2FF-06DD-D001-9A23377EF1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8739" y="5434759"/>
                  <a:ext cx="756000" cy="16192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36000" rIns="36000" bIns="36000" anchor="ctr"/>
                <a:lstStyle/>
                <a:p>
                  <a:pPr algn="ctr"/>
                  <a:r>
                    <a:rPr lang="en-US" altLang="ko-KR" sz="700">
                      <a:latin typeface="+mn-ea"/>
                    </a:rPr>
                    <a:t>0</a:t>
                  </a:r>
                  <a:endParaRPr lang="ko-KR" altLang="en-US" sz="700">
                    <a:latin typeface="+mn-ea"/>
                  </a:endParaRPr>
                </a:p>
              </p:txBody>
            </p:sp>
            <p:sp>
              <p:nvSpPr>
                <p:cNvPr id="531" name="Rectangle 167" descr="type=input">
                  <a:extLst>
                    <a:ext uri="{FF2B5EF4-FFF2-40B4-BE49-F238E27FC236}">
                      <a16:creationId xmlns:a16="http://schemas.microsoft.com/office/drawing/2014/main" id="{E650E906-C693-3308-1804-5F42E4AFC2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8741" y="5434759"/>
                  <a:ext cx="180000" cy="16192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36000" rIns="36000" anchor="ctr"/>
                <a:lstStyle/>
                <a:p>
                  <a:pPr algn="ctr"/>
                  <a:r>
                    <a:rPr lang="en-US" altLang="ko-KR" sz="900" b="1">
                      <a:latin typeface="+mn-ea"/>
                    </a:rPr>
                    <a:t>-</a:t>
                  </a:r>
                  <a:endParaRPr lang="ko-KR" altLang="en-US" sz="900" b="1">
                    <a:latin typeface="+mn-ea"/>
                  </a:endParaRPr>
                </a:p>
              </p:txBody>
            </p:sp>
            <p:sp>
              <p:nvSpPr>
                <p:cNvPr id="532" name="Rectangle 167" descr="type=input">
                  <a:extLst>
                    <a:ext uri="{FF2B5EF4-FFF2-40B4-BE49-F238E27FC236}">
                      <a16:creationId xmlns:a16="http://schemas.microsoft.com/office/drawing/2014/main" id="{5C395753-E8E4-A62D-4DD5-695992D5E9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4739" y="5434738"/>
                  <a:ext cx="180000" cy="16192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36000" rIns="36000" anchor="ctr"/>
                <a:lstStyle/>
                <a:p>
                  <a:pPr algn="ctr"/>
                  <a:r>
                    <a:rPr lang="en-US" altLang="ko-KR" sz="900" b="1">
                      <a:latin typeface="+mn-ea"/>
                    </a:rPr>
                    <a:t>+</a:t>
                  </a:r>
                  <a:endParaRPr lang="ko-KR" altLang="en-US" sz="900" b="1">
                    <a:latin typeface="+mn-ea"/>
                  </a:endParaRPr>
                </a:p>
              </p:txBody>
            </p:sp>
          </p:grpSp>
        </p:grpSp>
        <p:grpSp>
          <p:nvGrpSpPr>
            <p:cNvPr id="533" name="그룹 532">
              <a:extLst>
                <a:ext uri="{FF2B5EF4-FFF2-40B4-BE49-F238E27FC236}">
                  <a16:creationId xmlns:a16="http://schemas.microsoft.com/office/drawing/2014/main" id="{4A94089E-F017-D2EC-8B60-047CCEFD94A3}"/>
                </a:ext>
              </a:extLst>
            </p:cNvPr>
            <p:cNvGrpSpPr/>
            <p:nvPr/>
          </p:nvGrpSpPr>
          <p:grpSpPr>
            <a:xfrm>
              <a:off x="7413418" y="5356233"/>
              <a:ext cx="2158617" cy="651384"/>
              <a:chOff x="7413418" y="4288085"/>
              <a:chExt cx="2158617" cy="651384"/>
            </a:xfrm>
          </p:grpSpPr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AFFF7C65-61BA-56F1-F56A-EEDD98714747}"/>
                  </a:ext>
                </a:extLst>
              </p:cNvPr>
              <p:cNvSpPr txBox="1"/>
              <p:nvPr/>
            </p:nvSpPr>
            <p:spPr>
              <a:xfrm>
                <a:off x="7413418" y="4288085"/>
                <a:ext cx="1014628" cy="247375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750"/>
                  <a:t> </a:t>
                </a:r>
                <a:r>
                  <a:rPr lang="ko-KR" altLang="en-US" sz="75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수표어음류 </a:t>
                </a:r>
                <a:r>
                  <a:rPr lang="en-US" altLang="ko-KR" sz="75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| 10122</a:t>
                </a:r>
                <a:endParaRPr lang="en-US" altLang="ko-KR" sz="750"/>
              </a:p>
            </p:txBody>
          </p:sp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33C0F31F-4B04-4812-CC00-8DEA518299E6}"/>
                  </a:ext>
                </a:extLst>
              </p:cNvPr>
              <p:cNvSpPr txBox="1"/>
              <p:nvPr/>
            </p:nvSpPr>
            <p:spPr>
              <a:xfrm>
                <a:off x="7431524" y="4489543"/>
                <a:ext cx="2140511" cy="246221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ko-KR" altLang="en-US" sz="900" b="1" i="0">
                    <a:solidFill>
                      <a:srgbClr val="333333"/>
                    </a:solidFill>
                    <a:effectLst/>
                  </a:rPr>
                  <a:t>비정액 자기앞수표</a:t>
                </a:r>
                <a:r>
                  <a:rPr lang="en-US" altLang="ko-KR" sz="900" b="1" i="0">
                    <a:solidFill>
                      <a:srgbClr val="333333"/>
                    </a:solidFill>
                    <a:effectLst/>
                  </a:rPr>
                  <a:t>(10</a:t>
                </a:r>
                <a:r>
                  <a:rPr lang="ko-KR" altLang="en-US" sz="900" b="1" i="0">
                    <a:solidFill>
                      <a:srgbClr val="333333"/>
                    </a:solidFill>
                    <a:effectLst/>
                  </a:rPr>
                  <a:t>억원 이</a:t>
                </a:r>
                <a:r>
                  <a:rPr lang="ko-KR" altLang="en-US" sz="900" b="1">
                    <a:solidFill>
                      <a:srgbClr val="333333"/>
                    </a:solidFill>
                  </a:rPr>
                  <a:t>하</a:t>
                </a:r>
                <a:r>
                  <a:rPr lang="en-US" altLang="ko-KR" sz="900" b="1">
                    <a:solidFill>
                      <a:srgbClr val="333333"/>
                    </a:solidFill>
                  </a:rPr>
                  <a:t>)</a:t>
                </a:r>
                <a:endParaRPr lang="en-US" altLang="ko-KR" sz="900" b="1" i="0" dirty="0">
                  <a:solidFill>
                    <a:srgbClr val="333333"/>
                  </a:solidFill>
                  <a:effectLst/>
                </a:endParaRPr>
              </a:p>
            </p:txBody>
          </p:sp>
          <p:grpSp>
            <p:nvGrpSpPr>
              <p:cNvPr id="536" name="그룹 535">
                <a:extLst>
                  <a:ext uri="{FF2B5EF4-FFF2-40B4-BE49-F238E27FC236}">
                    <a16:creationId xmlns:a16="http://schemas.microsoft.com/office/drawing/2014/main" id="{9875FB52-9893-79C2-9897-85FF94F07E39}"/>
                  </a:ext>
                </a:extLst>
              </p:cNvPr>
              <p:cNvGrpSpPr/>
              <p:nvPr/>
            </p:nvGrpSpPr>
            <p:grpSpPr>
              <a:xfrm>
                <a:off x="8617631" y="4741444"/>
                <a:ext cx="756000" cy="198025"/>
                <a:chOff x="1698739" y="5434738"/>
                <a:chExt cx="756000" cy="161946"/>
              </a:xfrm>
            </p:grpSpPr>
            <p:sp>
              <p:nvSpPr>
                <p:cNvPr id="537" name="Rectangle 167" descr="type=input">
                  <a:extLst>
                    <a:ext uri="{FF2B5EF4-FFF2-40B4-BE49-F238E27FC236}">
                      <a16:creationId xmlns:a16="http://schemas.microsoft.com/office/drawing/2014/main" id="{A71B4C7D-B171-A4BF-6B6E-8B628997E3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8739" y="5434759"/>
                  <a:ext cx="756000" cy="16192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36000" rIns="36000" bIns="36000" anchor="ctr"/>
                <a:lstStyle/>
                <a:p>
                  <a:pPr algn="ctr"/>
                  <a:r>
                    <a:rPr lang="en-US" altLang="ko-KR" sz="700">
                      <a:latin typeface="+mn-ea"/>
                    </a:rPr>
                    <a:t>0</a:t>
                  </a:r>
                  <a:endParaRPr lang="ko-KR" altLang="en-US" sz="700">
                    <a:latin typeface="+mn-ea"/>
                  </a:endParaRPr>
                </a:p>
              </p:txBody>
            </p:sp>
            <p:sp>
              <p:nvSpPr>
                <p:cNvPr id="538" name="Rectangle 167" descr="type=input">
                  <a:extLst>
                    <a:ext uri="{FF2B5EF4-FFF2-40B4-BE49-F238E27FC236}">
                      <a16:creationId xmlns:a16="http://schemas.microsoft.com/office/drawing/2014/main" id="{397E2C8F-CB17-BD53-66D3-654F9CC545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8741" y="5434759"/>
                  <a:ext cx="180000" cy="16192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36000" rIns="36000" anchor="ctr"/>
                <a:lstStyle/>
                <a:p>
                  <a:pPr algn="ctr"/>
                  <a:r>
                    <a:rPr lang="en-US" altLang="ko-KR" sz="900" b="1">
                      <a:latin typeface="+mn-ea"/>
                    </a:rPr>
                    <a:t>-</a:t>
                  </a:r>
                  <a:endParaRPr lang="ko-KR" altLang="en-US" sz="900" b="1">
                    <a:latin typeface="+mn-ea"/>
                  </a:endParaRPr>
                </a:p>
              </p:txBody>
            </p:sp>
            <p:sp>
              <p:nvSpPr>
                <p:cNvPr id="539" name="Rectangle 167" descr="type=input">
                  <a:extLst>
                    <a:ext uri="{FF2B5EF4-FFF2-40B4-BE49-F238E27FC236}">
                      <a16:creationId xmlns:a16="http://schemas.microsoft.com/office/drawing/2014/main" id="{8910BC6F-9A13-C910-94FE-8EAF73DAB5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4739" y="5434738"/>
                  <a:ext cx="180000" cy="16192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36000" rIns="36000" anchor="ctr"/>
                <a:lstStyle/>
                <a:p>
                  <a:pPr algn="ctr"/>
                  <a:r>
                    <a:rPr lang="en-US" altLang="ko-KR" sz="900" b="1">
                      <a:latin typeface="+mn-ea"/>
                    </a:rPr>
                    <a:t>+</a:t>
                  </a:r>
                  <a:endParaRPr lang="ko-KR" altLang="en-US" sz="900" b="1">
                    <a:latin typeface="+mn-ea"/>
                  </a:endParaRPr>
                </a:p>
              </p:txBody>
            </p:sp>
          </p:grpSp>
        </p:grp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D4680AE4-FB97-3F68-5BF6-C7635C3747DC}"/>
                </a:ext>
              </a:extLst>
            </p:cNvPr>
            <p:cNvGrpSpPr/>
            <p:nvPr/>
          </p:nvGrpSpPr>
          <p:grpSpPr>
            <a:xfrm>
              <a:off x="9410035" y="4203795"/>
              <a:ext cx="162000" cy="162000"/>
              <a:chOff x="9410035" y="4203795"/>
              <a:chExt cx="162000" cy="162000"/>
            </a:xfrm>
          </p:grpSpPr>
          <p:sp>
            <p:nvSpPr>
              <p:cNvPr id="541" name="직사각형 540">
                <a:extLst>
                  <a:ext uri="{FF2B5EF4-FFF2-40B4-BE49-F238E27FC236}">
                    <a16:creationId xmlns:a16="http://schemas.microsoft.com/office/drawing/2014/main" id="{EEC2D526-3C61-47C5-DE90-3D76647EBC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410035" y="4203795"/>
                <a:ext cx="162000" cy="16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endPara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542" name="그림 541">
                <a:extLst>
                  <a:ext uri="{FF2B5EF4-FFF2-40B4-BE49-F238E27FC236}">
                    <a16:creationId xmlns:a16="http://schemas.microsoft.com/office/drawing/2014/main" id="{3D9A80B8-AFD5-B835-C8F5-5CC138978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46548" y="4240346"/>
                <a:ext cx="90000" cy="9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773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F8EE0-65DD-4CDC-2FBA-63B46C98A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AD66F88E-EFD0-4949-09C0-C0A81CF3DCD0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4BCAC0-876A-F7A7-A576-FB326EE07E21}"/>
              </a:ext>
            </a:extLst>
          </p:cNvPr>
          <p:cNvSpPr txBox="1"/>
          <p:nvPr/>
        </p:nvSpPr>
        <p:spPr>
          <a:xfrm>
            <a:off x="10245609" y="489853"/>
            <a:ext cx="1800000" cy="215444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800">
                <a:solidFill>
                  <a:prstClr val="black"/>
                </a:solidFill>
                <a:latin typeface="함초롬돋움"/>
                <a:ea typeface="함초롬돋움"/>
              </a:rPr>
              <a:t>중요용지신청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192FA1-0803-AF20-4D40-C6CA5B0EEE32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7A855D3-FCF4-A961-CF52-23FEB8AA3D3C}"/>
              </a:ext>
            </a:extLst>
          </p:cNvPr>
          <p:cNvSpPr txBox="1"/>
          <p:nvPr/>
        </p:nvSpPr>
        <p:spPr>
          <a:xfrm>
            <a:off x="66840" y="125573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중요용지신청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0D5E3E-A01D-FC63-DA70-DAD22BA2EF7D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중요용지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·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용도품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(701020)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중요용지신청 </a:t>
            </a: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982D8196-063F-ECF2-3211-160A95A1D981}"/>
              </a:ext>
            </a:extLst>
          </p:cNvPr>
          <p:cNvGraphicFramePr>
            <a:graphicFrameLocks noGrp="1"/>
          </p:cNvGraphicFramePr>
          <p:nvPr/>
        </p:nvGraphicFramePr>
        <p:xfrm>
          <a:off x="9697291" y="1596733"/>
          <a:ext cx="2340000" cy="58176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900336D-736B-A1E5-A875-0276BE996825}"/>
              </a:ext>
            </a:extLst>
          </p:cNvPr>
          <p:cNvSpPr/>
          <p:nvPr/>
        </p:nvSpPr>
        <p:spPr>
          <a:xfrm>
            <a:off x="1247784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중요용지</a:t>
            </a:r>
            <a:r>
              <a:rPr lang="en-US" altLang="ko-KR" sz="600">
                <a:solidFill>
                  <a:srgbClr val="7F7F7F"/>
                </a:solidFill>
                <a:latin typeface="함초롬돋움"/>
                <a:ea typeface="함초롬돋움"/>
              </a:rPr>
              <a:t>·</a:t>
            </a: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용도품 </a:t>
            </a:r>
            <a:r>
              <a:rPr lang="en-US" altLang="ko-KR" sz="60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신청 </a:t>
            </a:r>
            <a:r>
              <a:rPr lang="en-US" altLang="ko-KR" sz="60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(701020)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중요용지신청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271C86D-DAAE-F713-12D4-A74BA904D2B5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22F650C-C623-1129-9889-2A478AFE16FC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중요용지신청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BDACEFB9-C413-054E-8E98-0462372A0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4972117-6C29-2355-0DE2-DEE2929F9207}"/>
              </a:ext>
            </a:extLst>
          </p:cNvPr>
          <p:cNvGrpSpPr/>
          <p:nvPr/>
        </p:nvGrpSpPr>
        <p:grpSpPr>
          <a:xfrm>
            <a:off x="284035" y="1356487"/>
            <a:ext cx="7020000" cy="288000"/>
            <a:chOff x="533592" y="1267484"/>
            <a:chExt cx="8748857" cy="538307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A214539-91E6-0A68-4155-E2B6E9264067}"/>
                </a:ext>
              </a:extLst>
            </p:cNvPr>
            <p:cNvSpPr/>
            <p:nvPr/>
          </p:nvSpPr>
          <p:spPr>
            <a:xfrm>
              <a:off x="1626118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수표어음류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CA7175F-0C04-08A9-CEA4-EFFCB943E18D}"/>
                </a:ext>
              </a:extLst>
            </p:cNvPr>
            <p:cNvSpPr/>
            <p:nvPr/>
          </p:nvSpPr>
          <p:spPr>
            <a:xfrm>
              <a:off x="2718644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중금채류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043455-C170-73D5-3A81-3ABD6DD43F02}"/>
                </a:ext>
              </a:extLst>
            </p:cNvPr>
            <p:cNvSpPr/>
            <p:nvPr/>
          </p:nvSpPr>
          <p:spPr>
            <a:xfrm>
              <a:off x="3811170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통장류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25F5B12B-E39B-16E7-E6EF-95AB9D992966}"/>
                </a:ext>
              </a:extLst>
            </p:cNvPr>
            <p:cNvSpPr/>
            <p:nvPr/>
          </p:nvSpPr>
          <p:spPr>
            <a:xfrm>
              <a:off x="4903696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카드류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83FA2C6-9F0A-F334-378F-EE0FA2435474}"/>
                </a:ext>
              </a:extLst>
            </p:cNvPr>
            <p:cNvSpPr/>
            <p:nvPr/>
          </p:nvSpPr>
          <p:spPr>
            <a:xfrm>
              <a:off x="5996222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외회수표류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AAEAC005-3140-F677-BC15-93413D5D93B6}"/>
                </a:ext>
              </a:extLst>
            </p:cNvPr>
            <p:cNvSpPr/>
            <p:nvPr/>
          </p:nvSpPr>
          <p:spPr>
            <a:xfrm>
              <a:off x="533592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b="1" kern="0" dirty="0">
                  <a:latin typeface="+mn-ea"/>
                </a:rPr>
                <a:t>전체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8342F23-832F-D340-898C-966818C33D27}"/>
                </a:ext>
              </a:extLst>
            </p:cNvPr>
            <p:cNvSpPr/>
            <p:nvPr/>
          </p:nvSpPr>
          <p:spPr>
            <a:xfrm>
              <a:off x="7090217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증서류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065986C-FA4B-9FA0-3788-43134AE32AB7}"/>
                </a:ext>
              </a:extLst>
            </p:cNvPr>
            <p:cNvSpPr/>
            <p:nvPr/>
          </p:nvSpPr>
          <p:spPr>
            <a:xfrm>
              <a:off x="8184449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상품권류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D0BFE27-5CD6-82A8-32F2-BE606D43296C}"/>
              </a:ext>
            </a:extLst>
          </p:cNvPr>
          <p:cNvSpPr/>
          <p:nvPr/>
        </p:nvSpPr>
        <p:spPr>
          <a:xfrm>
            <a:off x="7412035" y="872776"/>
            <a:ext cx="2160000" cy="3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5A11B74-69C7-9B59-122E-5F847559D34F}"/>
              </a:ext>
            </a:extLst>
          </p:cNvPr>
          <p:cNvGrpSpPr/>
          <p:nvPr/>
        </p:nvGrpSpPr>
        <p:grpSpPr>
          <a:xfrm>
            <a:off x="7487709" y="927896"/>
            <a:ext cx="1982381" cy="246221"/>
            <a:chOff x="7904406" y="1637269"/>
            <a:chExt cx="1982381" cy="2462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E938ED-5AED-C5C8-A31C-1149B8666549}"/>
                </a:ext>
              </a:extLst>
            </p:cNvPr>
            <p:cNvSpPr txBox="1"/>
            <p:nvPr/>
          </p:nvSpPr>
          <p:spPr>
            <a:xfrm>
              <a:off x="7904406" y="1637269"/>
              <a:ext cx="13692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on"/>
                </a:rPr>
                <a:t>1</a:t>
              </a:r>
              <a:r>
                <a:rPr lang="en-US" altLang="ko-KR" sz="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</a:t>
              </a:r>
              <a:r>
                <a:rPr lang="en-US" altLang="ko-KR" sz="80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on"/>
                </a:rPr>
                <a:t>22237 | </a:t>
              </a: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bon"/>
                </a:rPr>
                <a:t>입출금식통장</a:t>
              </a:r>
              <a:r>
                <a:rPr lang="ko-KR" altLang="en-US" sz="80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on"/>
                </a:rPr>
                <a:t> </a:t>
              </a:r>
              <a:r>
                <a:rPr lang="ko-KR" altLang="en-US" sz="800" i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CB5442E-C0D7-03F0-9387-38CC734C34EA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 cstate="print">
              <a:alphaModFix amt="85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805787" y="1722022"/>
              <a:ext cx="54000" cy="108000"/>
            </a:xfrm>
            <a:prstGeom prst="rect">
              <a:avLst/>
            </a:prstGeom>
          </p:spPr>
        </p:pic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2EEB7560-7632-B8A9-28F6-00A86CB67F7F}"/>
                </a:ext>
              </a:extLst>
            </p:cNvPr>
            <p:cNvSpPr/>
            <p:nvPr/>
          </p:nvSpPr>
          <p:spPr bwMode="auto">
            <a:xfrm>
              <a:off x="9340269" y="1747238"/>
              <a:ext cx="93600" cy="64800"/>
            </a:xfrm>
            <a:prstGeom prst="triangle">
              <a:avLst/>
            </a:prstGeom>
            <a:solidFill>
              <a:srgbClr val="FF0000"/>
            </a:solidFill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/>
            </a:p>
          </p:txBody>
        </p:sp>
      </p:grp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D552C500-F092-E39D-2267-6D08259449FC}"/>
              </a:ext>
            </a:extLst>
          </p:cNvPr>
          <p:cNvSpPr>
            <a:spLocks/>
          </p:cNvSpPr>
          <p:nvPr/>
        </p:nvSpPr>
        <p:spPr bwMode="auto">
          <a:xfrm>
            <a:off x="284035" y="872886"/>
            <a:ext cx="7020000" cy="360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7761DFD-4B5F-B00D-BF94-657E5AB49E72}"/>
              </a:ext>
            </a:extLst>
          </p:cNvPr>
          <p:cNvGrpSpPr/>
          <p:nvPr/>
        </p:nvGrpSpPr>
        <p:grpSpPr>
          <a:xfrm>
            <a:off x="428658" y="953886"/>
            <a:ext cx="1176315" cy="198000"/>
            <a:chOff x="428658" y="953886"/>
            <a:chExt cx="1176315" cy="19800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DCDCDA8-89DE-8CEC-6DFE-12E59FEACBF9}"/>
                </a:ext>
              </a:extLst>
            </p:cNvPr>
            <p:cNvSpPr txBox="1"/>
            <p:nvPr/>
          </p:nvSpPr>
          <p:spPr>
            <a:xfrm>
              <a:off x="428658" y="983957"/>
              <a:ext cx="3975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출급번호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F3407C4A-932D-FD86-26C1-25765814278A}"/>
                </a:ext>
              </a:extLst>
            </p:cNvPr>
            <p:cNvSpPr/>
            <p:nvPr/>
          </p:nvSpPr>
          <p:spPr bwMode="auto">
            <a:xfrm>
              <a:off x="920973" y="953886"/>
              <a:ext cx="684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F8251EA-5103-9978-53FB-3116C77D0265}"/>
              </a:ext>
            </a:extLst>
          </p:cNvPr>
          <p:cNvSpPr/>
          <p:nvPr/>
        </p:nvSpPr>
        <p:spPr>
          <a:xfrm>
            <a:off x="6808096" y="95388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A34D1BA-EAB8-AF06-E3DB-4E1CF5D0EF20}"/>
              </a:ext>
            </a:extLst>
          </p:cNvPr>
          <p:cNvGrpSpPr/>
          <p:nvPr/>
        </p:nvGrpSpPr>
        <p:grpSpPr>
          <a:xfrm>
            <a:off x="2205437" y="953886"/>
            <a:ext cx="1642550" cy="198000"/>
            <a:chOff x="1949961" y="953886"/>
            <a:chExt cx="1642550" cy="198000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C144BB3-41A3-BAAC-0275-6B8D6BCE8940}"/>
                </a:ext>
              </a:extLst>
            </p:cNvPr>
            <p:cNvSpPr txBox="1"/>
            <p:nvPr/>
          </p:nvSpPr>
          <p:spPr>
            <a:xfrm>
              <a:off x="1949961" y="983957"/>
              <a:ext cx="29815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품목명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E0ED47F-1145-CC14-1F7F-A63107FE733F}"/>
                </a:ext>
              </a:extLst>
            </p:cNvPr>
            <p:cNvSpPr/>
            <p:nvPr/>
          </p:nvSpPr>
          <p:spPr bwMode="auto">
            <a:xfrm>
              <a:off x="2332511" y="953886"/>
              <a:ext cx="1260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44F3B24-14D2-DEA7-26F1-66CE51400407}"/>
              </a:ext>
            </a:extLst>
          </p:cNvPr>
          <p:cNvSpPr>
            <a:spLocks/>
          </p:cNvSpPr>
          <p:nvPr/>
        </p:nvSpPr>
        <p:spPr bwMode="auto">
          <a:xfrm>
            <a:off x="7412035" y="1356485"/>
            <a:ext cx="2160000" cy="50793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279806F-71D3-67F5-4B1E-8043FDE38D11}"/>
              </a:ext>
            </a:extLst>
          </p:cNvPr>
          <p:cNvGrpSpPr/>
          <p:nvPr/>
        </p:nvGrpSpPr>
        <p:grpSpPr>
          <a:xfrm>
            <a:off x="7413418" y="1380181"/>
            <a:ext cx="2158617" cy="651384"/>
            <a:chOff x="7413418" y="4288085"/>
            <a:chExt cx="2158617" cy="65138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0901AD5-896A-32DC-35A0-1E8ACBC95FF1}"/>
                </a:ext>
              </a:extLst>
            </p:cNvPr>
            <p:cNvSpPr txBox="1"/>
            <p:nvPr/>
          </p:nvSpPr>
          <p:spPr>
            <a:xfrm>
              <a:off x="7413418" y="4288085"/>
              <a:ext cx="1014628" cy="247375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750"/>
                <a:t> </a:t>
              </a:r>
              <a:r>
                <a:rPr lang="ko-KR" altLang="en-US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수표어음류 </a:t>
              </a:r>
              <a:r>
                <a:rPr lang="en-US" altLang="ko-KR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| 10079</a:t>
              </a:r>
              <a:endParaRPr lang="en-US" altLang="ko-KR" sz="75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42DF21-F223-1866-9A4C-98F39FA15263}"/>
                </a:ext>
              </a:extLst>
            </p:cNvPr>
            <p:cNvSpPr txBox="1"/>
            <p:nvPr/>
          </p:nvSpPr>
          <p:spPr>
            <a:xfrm>
              <a:off x="7431524" y="4489543"/>
              <a:ext cx="2140511" cy="24622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정액 </a:t>
              </a:r>
              <a:r>
                <a:rPr lang="en-US" altLang="ko-KR" sz="900" b="1" i="0">
                  <a:solidFill>
                    <a:srgbClr val="333333"/>
                  </a:solidFill>
                  <a:effectLst/>
                </a:rPr>
                <a:t>10</a:t>
              </a:r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만원권 자기앞수표</a:t>
              </a:r>
              <a:endParaRPr lang="en-US" altLang="ko-KR" sz="900" b="1" i="0" dirty="0">
                <a:solidFill>
                  <a:srgbClr val="333333"/>
                </a:solidFill>
                <a:effectLst/>
              </a:endParaRP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6A0ADAED-E1BF-4A81-0F83-B6310DE4EB4D}"/>
                </a:ext>
              </a:extLst>
            </p:cNvPr>
            <p:cNvGrpSpPr/>
            <p:nvPr/>
          </p:nvGrpSpPr>
          <p:grpSpPr>
            <a:xfrm>
              <a:off x="8617631" y="4741444"/>
              <a:ext cx="756000" cy="198025"/>
              <a:chOff x="1698739" y="5434738"/>
              <a:chExt cx="756000" cy="161946"/>
            </a:xfrm>
          </p:grpSpPr>
          <p:sp>
            <p:nvSpPr>
              <p:cNvPr id="88" name="Rectangle 167" descr="type=input">
                <a:extLst>
                  <a:ext uri="{FF2B5EF4-FFF2-40B4-BE49-F238E27FC236}">
                    <a16:creationId xmlns:a16="http://schemas.microsoft.com/office/drawing/2014/main" id="{8626944D-4CAE-4622-E268-79E396A05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739" y="5434759"/>
                <a:ext cx="756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bIns="36000" anchor="ctr"/>
              <a:lstStyle/>
              <a:p>
                <a:pPr algn="ctr"/>
                <a:r>
                  <a:rPr lang="en-US" altLang="ko-KR" sz="700">
                    <a:latin typeface="+mn-ea"/>
                  </a:rPr>
                  <a:t>0</a:t>
                </a:r>
                <a:endParaRPr lang="ko-KR" altLang="en-US" sz="700">
                  <a:latin typeface="+mn-ea"/>
                </a:endParaRPr>
              </a:p>
            </p:txBody>
          </p:sp>
          <p:sp>
            <p:nvSpPr>
              <p:cNvPr id="99" name="Rectangle 167" descr="type=input">
                <a:extLst>
                  <a:ext uri="{FF2B5EF4-FFF2-40B4-BE49-F238E27FC236}">
                    <a16:creationId xmlns:a16="http://schemas.microsoft.com/office/drawing/2014/main" id="{8F7391D4-CBC2-4EE2-5F2F-68D857AAA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741" y="5434759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-</a:t>
                </a:r>
                <a:endParaRPr lang="ko-KR" altLang="en-US" sz="900" b="1">
                  <a:latin typeface="+mn-ea"/>
                </a:endParaRPr>
              </a:p>
            </p:txBody>
          </p:sp>
          <p:sp>
            <p:nvSpPr>
              <p:cNvPr id="100" name="Rectangle 167" descr="type=input">
                <a:extLst>
                  <a:ext uri="{FF2B5EF4-FFF2-40B4-BE49-F238E27FC236}">
                    <a16:creationId xmlns:a16="http://schemas.microsoft.com/office/drawing/2014/main" id="{BB1483D9-85D1-FCA2-9589-E8853C04C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739" y="5434738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+</a:t>
                </a:r>
                <a:endParaRPr lang="ko-KR" altLang="en-US" sz="900" b="1">
                  <a:latin typeface="+mn-ea"/>
                </a:endParaRPr>
              </a:p>
            </p:txBody>
          </p: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AA521B5-8E51-1613-EF61-85F51EF69F82}"/>
              </a:ext>
            </a:extLst>
          </p:cNvPr>
          <p:cNvGrpSpPr/>
          <p:nvPr/>
        </p:nvGrpSpPr>
        <p:grpSpPr>
          <a:xfrm>
            <a:off x="7413418" y="1946623"/>
            <a:ext cx="2158617" cy="651384"/>
            <a:chOff x="7413418" y="4288085"/>
            <a:chExt cx="2158617" cy="65138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AAAB17B-28EC-1D7A-C2A4-9847FED18BFB}"/>
                </a:ext>
              </a:extLst>
            </p:cNvPr>
            <p:cNvSpPr txBox="1"/>
            <p:nvPr/>
          </p:nvSpPr>
          <p:spPr>
            <a:xfrm>
              <a:off x="7413418" y="4288085"/>
              <a:ext cx="1014628" cy="247375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750"/>
                <a:t> </a:t>
              </a:r>
              <a:r>
                <a:rPr lang="ko-KR" altLang="en-US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수표어음류 </a:t>
              </a:r>
              <a:r>
                <a:rPr lang="en-US" altLang="ko-KR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| 10085</a:t>
              </a:r>
              <a:endParaRPr lang="en-US" altLang="ko-KR" sz="75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5A214A-D9AA-4BAB-B5C3-D6BDEFE95135}"/>
                </a:ext>
              </a:extLst>
            </p:cNvPr>
            <p:cNvSpPr txBox="1"/>
            <p:nvPr/>
          </p:nvSpPr>
          <p:spPr>
            <a:xfrm>
              <a:off x="7431524" y="4489543"/>
              <a:ext cx="2140511" cy="24622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정액 </a:t>
              </a:r>
              <a:r>
                <a:rPr lang="en-US" altLang="ko-KR" sz="900" b="1">
                  <a:solidFill>
                    <a:srgbClr val="333333"/>
                  </a:solidFill>
                </a:rPr>
                <a:t>5</a:t>
              </a:r>
              <a:r>
                <a:rPr lang="en-US" altLang="ko-KR" sz="900" b="1" i="0">
                  <a:solidFill>
                    <a:srgbClr val="333333"/>
                  </a:solidFill>
                  <a:effectLst/>
                </a:rPr>
                <a:t>0</a:t>
              </a:r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만원권 자기앞수표</a:t>
              </a:r>
              <a:endParaRPr lang="en-US" altLang="ko-KR" sz="900" b="1" i="0" dirty="0">
                <a:solidFill>
                  <a:srgbClr val="333333"/>
                </a:solidFill>
                <a:effectLst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567544F3-290F-E603-DD71-88EA51FE74E0}"/>
                </a:ext>
              </a:extLst>
            </p:cNvPr>
            <p:cNvGrpSpPr/>
            <p:nvPr/>
          </p:nvGrpSpPr>
          <p:grpSpPr>
            <a:xfrm>
              <a:off x="8617631" y="4741444"/>
              <a:ext cx="756000" cy="198025"/>
              <a:chOff x="1698739" y="5434738"/>
              <a:chExt cx="756000" cy="161946"/>
            </a:xfrm>
          </p:grpSpPr>
          <p:sp>
            <p:nvSpPr>
              <p:cNvPr id="85" name="Rectangle 167" descr="type=input">
                <a:extLst>
                  <a:ext uri="{FF2B5EF4-FFF2-40B4-BE49-F238E27FC236}">
                    <a16:creationId xmlns:a16="http://schemas.microsoft.com/office/drawing/2014/main" id="{10E51560-944F-9AF7-DA45-156BD1221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739" y="5434759"/>
                <a:ext cx="756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bIns="36000" anchor="ctr"/>
              <a:lstStyle/>
              <a:p>
                <a:pPr algn="ctr"/>
                <a:r>
                  <a:rPr lang="en-US" altLang="ko-KR" sz="700">
                    <a:latin typeface="+mn-ea"/>
                  </a:rPr>
                  <a:t>0</a:t>
                </a:r>
                <a:endParaRPr lang="ko-KR" altLang="en-US" sz="700">
                  <a:latin typeface="+mn-ea"/>
                </a:endParaRPr>
              </a:p>
            </p:txBody>
          </p:sp>
          <p:sp>
            <p:nvSpPr>
              <p:cNvPr id="86" name="Rectangle 167" descr="type=input">
                <a:extLst>
                  <a:ext uri="{FF2B5EF4-FFF2-40B4-BE49-F238E27FC236}">
                    <a16:creationId xmlns:a16="http://schemas.microsoft.com/office/drawing/2014/main" id="{AFC482B4-BA53-5073-FC55-37FC8C71E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741" y="5434759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-</a:t>
                </a:r>
                <a:endParaRPr lang="ko-KR" altLang="en-US" sz="900" b="1">
                  <a:latin typeface="+mn-ea"/>
                </a:endParaRPr>
              </a:p>
            </p:txBody>
          </p:sp>
          <p:sp>
            <p:nvSpPr>
              <p:cNvPr id="112" name="Rectangle 167" descr="type=input">
                <a:extLst>
                  <a:ext uri="{FF2B5EF4-FFF2-40B4-BE49-F238E27FC236}">
                    <a16:creationId xmlns:a16="http://schemas.microsoft.com/office/drawing/2014/main" id="{91BD70CF-9F97-28BD-7F41-43E52FA3D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739" y="5434738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+</a:t>
                </a:r>
                <a:endParaRPr lang="ko-KR" altLang="en-US" sz="900" b="1">
                  <a:latin typeface="+mn-ea"/>
                </a:endParaRPr>
              </a:p>
            </p:txBody>
          </p:sp>
        </p:grp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1D4F34B2-5379-C3C9-E223-BA48916AE926}"/>
              </a:ext>
            </a:extLst>
          </p:cNvPr>
          <p:cNvGrpSpPr/>
          <p:nvPr/>
        </p:nvGrpSpPr>
        <p:grpSpPr>
          <a:xfrm>
            <a:off x="7413418" y="2513065"/>
            <a:ext cx="2158617" cy="651384"/>
            <a:chOff x="7413418" y="4288085"/>
            <a:chExt cx="2158617" cy="651384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17C3409-8A1C-421E-2F61-8D443705ADC9}"/>
                </a:ext>
              </a:extLst>
            </p:cNvPr>
            <p:cNvSpPr txBox="1"/>
            <p:nvPr/>
          </p:nvSpPr>
          <p:spPr>
            <a:xfrm>
              <a:off x="7413418" y="4288085"/>
              <a:ext cx="1014628" cy="247375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750"/>
                <a:t> </a:t>
              </a:r>
              <a:r>
                <a:rPr lang="ko-KR" altLang="en-US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수표어음류 </a:t>
              </a:r>
              <a:r>
                <a:rPr lang="en-US" altLang="ko-KR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| 10122</a:t>
              </a:r>
              <a:endParaRPr lang="en-US" altLang="ko-KR" sz="75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1306B9A-7336-E239-D3E6-0181662B56D5}"/>
                </a:ext>
              </a:extLst>
            </p:cNvPr>
            <p:cNvSpPr txBox="1"/>
            <p:nvPr/>
          </p:nvSpPr>
          <p:spPr>
            <a:xfrm>
              <a:off x="7431524" y="4489543"/>
              <a:ext cx="2140511" cy="24622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비정액 자기앞수표</a:t>
              </a:r>
              <a:r>
                <a:rPr lang="en-US" altLang="ko-KR" sz="900" b="1" i="0">
                  <a:solidFill>
                    <a:srgbClr val="333333"/>
                  </a:solidFill>
                  <a:effectLst/>
                </a:rPr>
                <a:t>(10</a:t>
              </a:r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억원 이</a:t>
              </a:r>
              <a:r>
                <a:rPr lang="ko-KR" altLang="en-US" sz="900" b="1">
                  <a:solidFill>
                    <a:srgbClr val="333333"/>
                  </a:solidFill>
                </a:rPr>
                <a:t>하</a:t>
              </a:r>
              <a:r>
                <a:rPr lang="en-US" altLang="ko-KR" sz="900" b="1">
                  <a:solidFill>
                    <a:srgbClr val="333333"/>
                  </a:solidFill>
                </a:rPr>
                <a:t>)</a:t>
              </a:r>
              <a:endParaRPr lang="en-US" altLang="ko-KR" sz="900" b="1" i="0" dirty="0">
                <a:solidFill>
                  <a:srgbClr val="333333"/>
                </a:solidFill>
                <a:effectLst/>
              </a:endParaRPr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58FDFC02-EBBE-C8C7-8F6C-77460D2D7ED6}"/>
                </a:ext>
              </a:extLst>
            </p:cNvPr>
            <p:cNvGrpSpPr/>
            <p:nvPr/>
          </p:nvGrpSpPr>
          <p:grpSpPr>
            <a:xfrm>
              <a:off x="8617631" y="4741444"/>
              <a:ext cx="756000" cy="198025"/>
              <a:chOff x="1698739" y="5434738"/>
              <a:chExt cx="756000" cy="161946"/>
            </a:xfrm>
          </p:grpSpPr>
          <p:sp>
            <p:nvSpPr>
              <p:cNvPr id="169" name="Rectangle 167" descr="type=input">
                <a:extLst>
                  <a:ext uri="{FF2B5EF4-FFF2-40B4-BE49-F238E27FC236}">
                    <a16:creationId xmlns:a16="http://schemas.microsoft.com/office/drawing/2014/main" id="{0651704B-9683-5DAA-0A5F-D1529383C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739" y="5434759"/>
                <a:ext cx="756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bIns="36000" anchor="ctr"/>
              <a:lstStyle/>
              <a:p>
                <a:pPr algn="ctr"/>
                <a:r>
                  <a:rPr lang="en-US" altLang="ko-KR" sz="700">
                    <a:latin typeface="+mn-ea"/>
                  </a:rPr>
                  <a:t>0</a:t>
                </a:r>
                <a:endParaRPr lang="ko-KR" altLang="en-US" sz="700">
                  <a:latin typeface="+mn-ea"/>
                </a:endParaRPr>
              </a:p>
            </p:txBody>
          </p:sp>
          <p:sp>
            <p:nvSpPr>
              <p:cNvPr id="170" name="Rectangle 167" descr="type=input">
                <a:extLst>
                  <a:ext uri="{FF2B5EF4-FFF2-40B4-BE49-F238E27FC236}">
                    <a16:creationId xmlns:a16="http://schemas.microsoft.com/office/drawing/2014/main" id="{05D99669-F327-CC21-E973-CCB7520B9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741" y="5434759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-</a:t>
                </a:r>
                <a:endParaRPr lang="ko-KR" altLang="en-US" sz="900" b="1">
                  <a:latin typeface="+mn-ea"/>
                </a:endParaRPr>
              </a:p>
            </p:txBody>
          </p:sp>
          <p:sp>
            <p:nvSpPr>
              <p:cNvPr id="171" name="Rectangle 167" descr="type=input">
                <a:extLst>
                  <a:ext uri="{FF2B5EF4-FFF2-40B4-BE49-F238E27FC236}">
                    <a16:creationId xmlns:a16="http://schemas.microsoft.com/office/drawing/2014/main" id="{A35A94DF-3F11-CD1A-0D6A-20B866E23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739" y="5434738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+</a:t>
                </a:r>
                <a:endParaRPr lang="ko-KR" altLang="en-US" sz="900" b="1">
                  <a:latin typeface="+mn-ea"/>
                </a:endParaRPr>
              </a:p>
            </p:txBody>
          </p:sp>
        </p:grpSp>
      </p:grp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2A9E0964-8ADA-4404-7703-813C181E1D8C}"/>
              </a:ext>
            </a:extLst>
          </p:cNvPr>
          <p:cNvSpPr/>
          <p:nvPr/>
        </p:nvSpPr>
        <p:spPr>
          <a:xfrm>
            <a:off x="7508546" y="6109427"/>
            <a:ext cx="1980000" cy="234000"/>
          </a:xfrm>
          <a:prstGeom prst="roundRect">
            <a:avLst>
              <a:gd name="adj" fmla="val 437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신청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0673C4F-6999-C3B3-0A54-878FB57690FB}"/>
              </a:ext>
            </a:extLst>
          </p:cNvPr>
          <p:cNvGrpSpPr/>
          <p:nvPr/>
        </p:nvGrpSpPr>
        <p:grpSpPr>
          <a:xfrm>
            <a:off x="4448451" y="953886"/>
            <a:ext cx="1381738" cy="198000"/>
            <a:chOff x="3908233" y="953886"/>
            <a:chExt cx="1381738" cy="198000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0FFCDEBC-1E92-3301-59BB-5DB67668675D}"/>
                </a:ext>
              </a:extLst>
            </p:cNvPr>
            <p:cNvGrpSpPr/>
            <p:nvPr/>
          </p:nvGrpSpPr>
          <p:grpSpPr>
            <a:xfrm>
              <a:off x="4389971" y="953886"/>
              <a:ext cx="900000" cy="198000"/>
              <a:chOff x="7701143" y="1163217"/>
              <a:chExt cx="900000" cy="198000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D55E5B9-5655-157C-BBC9-725DD6030F7B}"/>
                  </a:ext>
                </a:extLst>
              </p:cNvPr>
              <p:cNvSpPr/>
              <p:nvPr/>
            </p:nvSpPr>
            <p:spPr bwMode="auto">
              <a:xfrm>
                <a:off x="7701143" y="1163217"/>
                <a:ext cx="900000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ko-KR" altLang="en-US" sz="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신청횟수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B6A1C662-EE0A-536C-0CD6-78D902C91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6070" y="1214225"/>
                <a:ext cx="90000" cy="90000"/>
              </a:xfrm>
              <a:prstGeom prst="rect">
                <a:avLst/>
              </a:prstGeom>
            </p:spPr>
          </p:pic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CB2B719-73AC-A75D-1036-A4EE2AC06C47}"/>
                </a:ext>
              </a:extLst>
            </p:cNvPr>
            <p:cNvSpPr txBox="1"/>
            <p:nvPr/>
          </p:nvSpPr>
          <p:spPr>
            <a:xfrm>
              <a:off x="3908233" y="983957"/>
              <a:ext cx="3975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정렬순서</a:t>
              </a:r>
              <a:endParaRPr lang="ko-KR" altLang="en-US" sz="800" b="1" dirty="0">
                <a:latin typeface="+mn-ea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85A5304-DC77-276D-637E-2F9CA93C0AEB}"/>
              </a:ext>
            </a:extLst>
          </p:cNvPr>
          <p:cNvGrpSpPr/>
          <p:nvPr/>
        </p:nvGrpSpPr>
        <p:grpSpPr>
          <a:xfrm>
            <a:off x="9410035" y="1356485"/>
            <a:ext cx="162000" cy="162000"/>
            <a:chOff x="9410035" y="1360627"/>
            <a:chExt cx="162000" cy="162000"/>
          </a:xfrm>
        </p:grpSpPr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52FB2640-08F5-4E99-0194-2F0783EFE1C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10035" y="1360627"/>
              <a:ext cx="162000" cy="16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8328D2F8-3CFC-4ABC-F7FA-BAD61F6C1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454640" y="1400054"/>
              <a:ext cx="90000" cy="9000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5E26205-9A41-0344-BF01-20B75C0969BD}"/>
              </a:ext>
            </a:extLst>
          </p:cNvPr>
          <p:cNvGrpSpPr/>
          <p:nvPr/>
        </p:nvGrpSpPr>
        <p:grpSpPr>
          <a:xfrm>
            <a:off x="7413418" y="3071417"/>
            <a:ext cx="2158617" cy="651384"/>
            <a:chOff x="7413418" y="4288085"/>
            <a:chExt cx="2158617" cy="6513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457208-A723-05A2-E79A-5EBE0C2C2F1C}"/>
                </a:ext>
              </a:extLst>
            </p:cNvPr>
            <p:cNvSpPr txBox="1"/>
            <p:nvPr/>
          </p:nvSpPr>
          <p:spPr>
            <a:xfrm>
              <a:off x="7413418" y="4288085"/>
              <a:ext cx="1014628" cy="247375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750"/>
                <a:t> </a:t>
              </a:r>
              <a:r>
                <a:rPr lang="ko-KR" altLang="en-US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수표어음류 </a:t>
              </a:r>
              <a:r>
                <a:rPr lang="en-US" altLang="ko-KR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| 10079</a:t>
              </a:r>
              <a:endParaRPr lang="en-US" altLang="ko-KR" sz="75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74719A-8958-1C1C-862C-7324499F8DBA}"/>
                </a:ext>
              </a:extLst>
            </p:cNvPr>
            <p:cNvSpPr txBox="1"/>
            <p:nvPr/>
          </p:nvSpPr>
          <p:spPr>
            <a:xfrm>
              <a:off x="7431524" y="4489543"/>
              <a:ext cx="2140511" cy="24622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정액 </a:t>
              </a:r>
              <a:r>
                <a:rPr lang="en-US" altLang="ko-KR" sz="900" b="1" i="0">
                  <a:solidFill>
                    <a:srgbClr val="333333"/>
                  </a:solidFill>
                  <a:effectLst/>
                </a:rPr>
                <a:t>10</a:t>
              </a:r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만원권 자기앞수표</a:t>
              </a:r>
              <a:endParaRPr lang="en-US" altLang="ko-KR" sz="900" b="1" i="0" dirty="0">
                <a:solidFill>
                  <a:srgbClr val="333333"/>
                </a:solidFill>
                <a:effectLst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92F4709-9950-D132-0AAA-D0AB29D8326D}"/>
                </a:ext>
              </a:extLst>
            </p:cNvPr>
            <p:cNvGrpSpPr/>
            <p:nvPr/>
          </p:nvGrpSpPr>
          <p:grpSpPr>
            <a:xfrm>
              <a:off x="8617631" y="4741444"/>
              <a:ext cx="756000" cy="198025"/>
              <a:chOff x="1698739" y="5434738"/>
              <a:chExt cx="756000" cy="161946"/>
            </a:xfrm>
          </p:grpSpPr>
          <p:sp>
            <p:nvSpPr>
              <p:cNvPr id="49" name="Rectangle 167" descr="type=input">
                <a:extLst>
                  <a:ext uri="{FF2B5EF4-FFF2-40B4-BE49-F238E27FC236}">
                    <a16:creationId xmlns:a16="http://schemas.microsoft.com/office/drawing/2014/main" id="{DAC41D08-88F2-E2B5-D37A-E8B046F5D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739" y="5434759"/>
                <a:ext cx="756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bIns="36000" anchor="ctr"/>
              <a:lstStyle/>
              <a:p>
                <a:pPr algn="ctr"/>
                <a:r>
                  <a:rPr lang="en-US" altLang="ko-KR" sz="700">
                    <a:latin typeface="+mn-ea"/>
                  </a:rPr>
                  <a:t>0</a:t>
                </a:r>
                <a:endParaRPr lang="ko-KR" altLang="en-US" sz="700">
                  <a:latin typeface="+mn-ea"/>
                </a:endParaRPr>
              </a:p>
            </p:txBody>
          </p:sp>
          <p:sp>
            <p:nvSpPr>
              <p:cNvPr id="56" name="Rectangle 167" descr="type=input">
                <a:extLst>
                  <a:ext uri="{FF2B5EF4-FFF2-40B4-BE49-F238E27FC236}">
                    <a16:creationId xmlns:a16="http://schemas.microsoft.com/office/drawing/2014/main" id="{AB4F296A-81FE-02DE-6A7A-C14671ADF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741" y="5434759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-</a:t>
                </a:r>
                <a:endParaRPr lang="ko-KR" altLang="en-US" sz="900" b="1">
                  <a:latin typeface="+mn-ea"/>
                </a:endParaRPr>
              </a:p>
            </p:txBody>
          </p:sp>
          <p:sp>
            <p:nvSpPr>
              <p:cNvPr id="68" name="Rectangle 167" descr="type=input">
                <a:extLst>
                  <a:ext uri="{FF2B5EF4-FFF2-40B4-BE49-F238E27FC236}">
                    <a16:creationId xmlns:a16="http://schemas.microsoft.com/office/drawing/2014/main" id="{874185D3-EEA0-E883-9D9A-47E81BF88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739" y="5434738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+</a:t>
                </a:r>
                <a:endParaRPr lang="ko-KR" altLang="en-US" sz="900" b="1">
                  <a:latin typeface="+mn-ea"/>
                </a:endParaRPr>
              </a:p>
            </p:txBody>
          </p:sp>
        </p:grp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2CC3D95-598F-8A37-AA0F-3764047977C5}"/>
              </a:ext>
            </a:extLst>
          </p:cNvPr>
          <p:cNvGrpSpPr/>
          <p:nvPr/>
        </p:nvGrpSpPr>
        <p:grpSpPr>
          <a:xfrm>
            <a:off x="7413418" y="3637859"/>
            <a:ext cx="2158617" cy="651384"/>
            <a:chOff x="7413418" y="4288085"/>
            <a:chExt cx="2158617" cy="651384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A78E919-0031-EB14-79D1-9CEE6A7E5B60}"/>
                </a:ext>
              </a:extLst>
            </p:cNvPr>
            <p:cNvSpPr txBox="1"/>
            <p:nvPr/>
          </p:nvSpPr>
          <p:spPr>
            <a:xfrm>
              <a:off x="7413418" y="4288085"/>
              <a:ext cx="1014628" cy="247375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750"/>
                <a:t> </a:t>
              </a:r>
              <a:r>
                <a:rPr lang="ko-KR" altLang="en-US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수표어음류 </a:t>
              </a:r>
              <a:r>
                <a:rPr lang="en-US" altLang="ko-KR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| 10085</a:t>
              </a:r>
              <a:endParaRPr lang="en-US" altLang="ko-KR" sz="75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917DC09-C328-DF1A-D665-4257C28E2D31}"/>
                </a:ext>
              </a:extLst>
            </p:cNvPr>
            <p:cNvSpPr txBox="1"/>
            <p:nvPr/>
          </p:nvSpPr>
          <p:spPr>
            <a:xfrm>
              <a:off x="7431524" y="4489543"/>
              <a:ext cx="2140511" cy="24622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정액 </a:t>
              </a:r>
              <a:r>
                <a:rPr lang="en-US" altLang="ko-KR" sz="900" b="1">
                  <a:solidFill>
                    <a:srgbClr val="333333"/>
                  </a:solidFill>
                </a:rPr>
                <a:t>5</a:t>
              </a:r>
              <a:r>
                <a:rPr lang="en-US" altLang="ko-KR" sz="900" b="1" i="0">
                  <a:solidFill>
                    <a:srgbClr val="333333"/>
                  </a:solidFill>
                  <a:effectLst/>
                </a:rPr>
                <a:t>0</a:t>
              </a:r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만원권 자기앞수표</a:t>
              </a:r>
              <a:endParaRPr lang="en-US" altLang="ko-KR" sz="900" b="1" i="0" dirty="0">
                <a:solidFill>
                  <a:srgbClr val="333333"/>
                </a:solidFill>
                <a:effectLst/>
              </a:endParaRP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5700A450-F741-21D1-971B-2AE788ACBC8D}"/>
                </a:ext>
              </a:extLst>
            </p:cNvPr>
            <p:cNvGrpSpPr/>
            <p:nvPr/>
          </p:nvGrpSpPr>
          <p:grpSpPr>
            <a:xfrm>
              <a:off x="8617631" y="4741444"/>
              <a:ext cx="756000" cy="198025"/>
              <a:chOff x="1698739" y="5434738"/>
              <a:chExt cx="756000" cy="161946"/>
            </a:xfrm>
          </p:grpSpPr>
          <p:sp>
            <p:nvSpPr>
              <p:cNvPr id="95" name="Rectangle 167" descr="type=input">
                <a:extLst>
                  <a:ext uri="{FF2B5EF4-FFF2-40B4-BE49-F238E27FC236}">
                    <a16:creationId xmlns:a16="http://schemas.microsoft.com/office/drawing/2014/main" id="{848D13FE-72CD-84C8-5F3B-FE7FBD079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739" y="5434759"/>
                <a:ext cx="756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bIns="36000" anchor="ctr"/>
              <a:lstStyle/>
              <a:p>
                <a:pPr algn="ctr"/>
                <a:r>
                  <a:rPr lang="en-US" altLang="ko-KR" sz="700">
                    <a:latin typeface="+mn-ea"/>
                  </a:rPr>
                  <a:t>0</a:t>
                </a:r>
                <a:endParaRPr lang="ko-KR" altLang="en-US" sz="700">
                  <a:latin typeface="+mn-ea"/>
                </a:endParaRPr>
              </a:p>
            </p:txBody>
          </p:sp>
          <p:sp>
            <p:nvSpPr>
              <p:cNvPr id="96" name="Rectangle 167" descr="type=input">
                <a:extLst>
                  <a:ext uri="{FF2B5EF4-FFF2-40B4-BE49-F238E27FC236}">
                    <a16:creationId xmlns:a16="http://schemas.microsoft.com/office/drawing/2014/main" id="{B09BC39C-61AA-73E1-EEBD-3F7617640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741" y="5434759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-</a:t>
                </a:r>
                <a:endParaRPr lang="ko-KR" altLang="en-US" sz="900" b="1">
                  <a:latin typeface="+mn-ea"/>
                </a:endParaRPr>
              </a:p>
            </p:txBody>
          </p:sp>
          <p:sp>
            <p:nvSpPr>
              <p:cNvPr id="97" name="Rectangle 167" descr="type=input">
                <a:extLst>
                  <a:ext uri="{FF2B5EF4-FFF2-40B4-BE49-F238E27FC236}">
                    <a16:creationId xmlns:a16="http://schemas.microsoft.com/office/drawing/2014/main" id="{B8321A52-E40E-917C-602B-BE849B86F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739" y="5434738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+</a:t>
                </a:r>
                <a:endParaRPr lang="ko-KR" altLang="en-US" sz="900" b="1">
                  <a:latin typeface="+mn-ea"/>
                </a:endParaRPr>
              </a:p>
            </p:txBody>
          </p:sp>
        </p:grp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1998D2B-EDEA-E939-69A6-301081766F1E}"/>
              </a:ext>
            </a:extLst>
          </p:cNvPr>
          <p:cNvGrpSpPr/>
          <p:nvPr/>
        </p:nvGrpSpPr>
        <p:grpSpPr>
          <a:xfrm>
            <a:off x="7413418" y="4204301"/>
            <a:ext cx="2158617" cy="651384"/>
            <a:chOff x="7413418" y="4288085"/>
            <a:chExt cx="2158617" cy="651384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435ECB2-BE43-0D33-979B-530E35A5E8AF}"/>
                </a:ext>
              </a:extLst>
            </p:cNvPr>
            <p:cNvSpPr txBox="1"/>
            <p:nvPr/>
          </p:nvSpPr>
          <p:spPr>
            <a:xfrm>
              <a:off x="7413418" y="4288085"/>
              <a:ext cx="1014628" cy="247375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750"/>
                <a:t> </a:t>
              </a:r>
              <a:r>
                <a:rPr lang="ko-KR" altLang="en-US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수표어음류 </a:t>
              </a:r>
              <a:r>
                <a:rPr lang="en-US" altLang="ko-KR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| 10122</a:t>
              </a:r>
              <a:endParaRPr lang="en-US" altLang="ko-KR" sz="75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B4C47C0-6995-6D4F-6108-252265162892}"/>
                </a:ext>
              </a:extLst>
            </p:cNvPr>
            <p:cNvSpPr txBox="1"/>
            <p:nvPr/>
          </p:nvSpPr>
          <p:spPr>
            <a:xfrm>
              <a:off x="7431524" y="4489543"/>
              <a:ext cx="2140511" cy="24622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비정액 자기앞수표</a:t>
              </a:r>
              <a:r>
                <a:rPr lang="en-US" altLang="ko-KR" sz="900" b="1" i="0">
                  <a:solidFill>
                    <a:srgbClr val="333333"/>
                  </a:solidFill>
                  <a:effectLst/>
                </a:rPr>
                <a:t>(10</a:t>
              </a:r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억원 이</a:t>
              </a:r>
              <a:r>
                <a:rPr lang="ko-KR" altLang="en-US" sz="900" b="1">
                  <a:solidFill>
                    <a:srgbClr val="333333"/>
                  </a:solidFill>
                </a:rPr>
                <a:t>하</a:t>
              </a:r>
              <a:r>
                <a:rPr lang="en-US" altLang="ko-KR" sz="900" b="1">
                  <a:solidFill>
                    <a:srgbClr val="333333"/>
                  </a:solidFill>
                </a:rPr>
                <a:t>)</a:t>
              </a:r>
              <a:endParaRPr lang="en-US" altLang="ko-KR" sz="900" b="1" i="0" dirty="0">
                <a:solidFill>
                  <a:srgbClr val="333333"/>
                </a:solidFill>
                <a:effectLst/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3CAD703D-8907-4C36-9C95-5649685721A2}"/>
                </a:ext>
              </a:extLst>
            </p:cNvPr>
            <p:cNvGrpSpPr/>
            <p:nvPr/>
          </p:nvGrpSpPr>
          <p:grpSpPr>
            <a:xfrm>
              <a:off x="8617631" y="4741444"/>
              <a:ext cx="756000" cy="198025"/>
              <a:chOff x="1698739" y="5434738"/>
              <a:chExt cx="756000" cy="161946"/>
            </a:xfrm>
          </p:grpSpPr>
          <p:sp>
            <p:nvSpPr>
              <p:cNvPr id="110" name="Rectangle 167" descr="type=input">
                <a:extLst>
                  <a:ext uri="{FF2B5EF4-FFF2-40B4-BE49-F238E27FC236}">
                    <a16:creationId xmlns:a16="http://schemas.microsoft.com/office/drawing/2014/main" id="{AF041965-64C5-6B2E-E8BE-56B53F033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739" y="5434759"/>
                <a:ext cx="756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bIns="36000" anchor="ctr"/>
              <a:lstStyle/>
              <a:p>
                <a:pPr algn="ctr"/>
                <a:r>
                  <a:rPr lang="en-US" altLang="ko-KR" sz="700">
                    <a:latin typeface="+mn-ea"/>
                  </a:rPr>
                  <a:t>0</a:t>
                </a:r>
                <a:endParaRPr lang="ko-KR" altLang="en-US" sz="700">
                  <a:latin typeface="+mn-ea"/>
                </a:endParaRPr>
              </a:p>
            </p:txBody>
          </p:sp>
          <p:sp>
            <p:nvSpPr>
              <p:cNvPr id="111" name="Rectangle 167" descr="type=input">
                <a:extLst>
                  <a:ext uri="{FF2B5EF4-FFF2-40B4-BE49-F238E27FC236}">
                    <a16:creationId xmlns:a16="http://schemas.microsoft.com/office/drawing/2014/main" id="{8A0CE235-C083-4C61-8E61-341AC9CF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741" y="5434759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-</a:t>
                </a:r>
                <a:endParaRPr lang="ko-KR" altLang="en-US" sz="900" b="1">
                  <a:latin typeface="+mn-ea"/>
                </a:endParaRPr>
              </a:p>
            </p:txBody>
          </p:sp>
          <p:sp>
            <p:nvSpPr>
              <p:cNvPr id="117" name="Rectangle 167" descr="type=input">
                <a:extLst>
                  <a:ext uri="{FF2B5EF4-FFF2-40B4-BE49-F238E27FC236}">
                    <a16:creationId xmlns:a16="http://schemas.microsoft.com/office/drawing/2014/main" id="{562B9DF1-08EE-8CAA-5B07-961ECBD1A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739" y="5434738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+</a:t>
                </a:r>
                <a:endParaRPr lang="ko-KR" altLang="en-US" sz="900" b="1">
                  <a:latin typeface="+mn-ea"/>
                </a:endParaRPr>
              </a:p>
            </p:txBody>
          </p:sp>
        </p:grp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786F676-2685-3DBF-73CA-4DBDBE74B73F}"/>
              </a:ext>
            </a:extLst>
          </p:cNvPr>
          <p:cNvGrpSpPr/>
          <p:nvPr/>
        </p:nvGrpSpPr>
        <p:grpSpPr>
          <a:xfrm>
            <a:off x="7413418" y="4770744"/>
            <a:ext cx="2158617" cy="651384"/>
            <a:chOff x="7413418" y="4288085"/>
            <a:chExt cx="2158617" cy="65138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3A1C5E9-7BBC-6EA3-3729-3B4380C0C259}"/>
                </a:ext>
              </a:extLst>
            </p:cNvPr>
            <p:cNvSpPr txBox="1"/>
            <p:nvPr/>
          </p:nvSpPr>
          <p:spPr>
            <a:xfrm>
              <a:off x="7413418" y="4288085"/>
              <a:ext cx="1014628" cy="247375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750"/>
                <a:t> </a:t>
              </a:r>
              <a:r>
                <a:rPr lang="ko-KR" altLang="en-US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수표어음류 </a:t>
              </a:r>
              <a:r>
                <a:rPr lang="en-US" altLang="ko-KR" sz="7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| 10085</a:t>
              </a:r>
              <a:endParaRPr lang="en-US" altLang="ko-KR" sz="75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C0886666-34B8-D696-8871-E3628F92D0DB}"/>
                </a:ext>
              </a:extLst>
            </p:cNvPr>
            <p:cNvSpPr txBox="1"/>
            <p:nvPr/>
          </p:nvSpPr>
          <p:spPr>
            <a:xfrm>
              <a:off x="7431524" y="4489543"/>
              <a:ext cx="2140511" cy="24622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정액 </a:t>
              </a:r>
              <a:r>
                <a:rPr lang="en-US" altLang="ko-KR" sz="900" b="1">
                  <a:solidFill>
                    <a:srgbClr val="333333"/>
                  </a:solidFill>
                </a:rPr>
                <a:t>5</a:t>
              </a:r>
              <a:r>
                <a:rPr lang="en-US" altLang="ko-KR" sz="900" b="1" i="0">
                  <a:solidFill>
                    <a:srgbClr val="333333"/>
                  </a:solidFill>
                  <a:effectLst/>
                </a:rPr>
                <a:t>0</a:t>
              </a:r>
              <a:r>
                <a:rPr lang="ko-KR" altLang="en-US" sz="900" b="1" i="0">
                  <a:solidFill>
                    <a:srgbClr val="333333"/>
                  </a:solidFill>
                  <a:effectLst/>
                </a:rPr>
                <a:t>만원권 자기앞수표</a:t>
              </a:r>
              <a:endParaRPr lang="en-US" altLang="ko-KR" sz="900" b="1" i="0" dirty="0">
                <a:solidFill>
                  <a:srgbClr val="333333"/>
                </a:solidFill>
                <a:effectLst/>
              </a:endParaRPr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152256F5-2180-8729-BC94-DE79A7B446E3}"/>
                </a:ext>
              </a:extLst>
            </p:cNvPr>
            <p:cNvGrpSpPr/>
            <p:nvPr/>
          </p:nvGrpSpPr>
          <p:grpSpPr>
            <a:xfrm>
              <a:off x="8617631" y="4741444"/>
              <a:ext cx="756000" cy="198025"/>
              <a:chOff x="1698739" y="5434738"/>
              <a:chExt cx="756000" cy="161946"/>
            </a:xfrm>
          </p:grpSpPr>
          <p:sp>
            <p:nvSpPr>
              <p:cNvPr id="174" name="Rectangle 167" descr="type=input">
                <a:extLst>
                  <a:ext uri="{FF2B5EF4-FFF2-40B4-BE49-F238E27FC236}">
                    <a16:creationId xmlns:a16="http://schemas.microsoft.com/office/drawing/2014/main" id="{63349DB7-CCD2-4468-0D89-C7C57C7C6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739" y="5434759"/>
                <a:ext cx="756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bIns="36000" anchor="ctr"/>
              <a:lstStyle/>
              <a:p>
                <a:pPr algn="ctr"/>
                <a:r>
                  <a:rPr lang="en-US" altLang="ko-KR" sz="700">
                    <a:latin typeface="+mn-ea"/>
                  </a:rPr>
                  <a:t>0</a:t>
                </a:r>
                <a:endParaRPr lang="ko-KR" altLang="en-US" sz="700">
                  <a:latin typeface="+mn-ea"/>
                </a:endParaRPr>
              </a:p>
            </p:txBody>
          </p:sp>
          <p:sp>
            <p:nvSpPr>
              <p:cNvPr id="190" name="Rectangle 167" descr="type=input">
                <a:extLst>
                  <a:ext uri="{FF2B5EF4-FFF2-40B4-BE49-F238E27FC236}">
                    <a16:creationId xmlns:a16="http://schemas.microsoft.com/office/drawing/2014/main" id="{F24D9434-2387-8B51-2025-0419D9A30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741" y="5434759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-</a:t>
                </a:r>
                <a:endParaRPr lang="ko-KR" altLang="en-US" sz="900" b="1">
                  <a:latin typeface="+mn-ea"/>
                </a:endParaRPr>
              </a:p>
            </p:txBody>
          </p:sp>
          <p:sp>
            <p:nvSpPr>
              <p:cNvPr id="191" name="Rectangle 167" descr="type=input">
                <a:extLst>
                  <a:ext uri="{FF2B5EF4-FFF2-40B4-BE49-F238E27FC236}">
                    <a16:creationId xmlns:a16="http://schemas.microsoft.com/office/drawing/2014/main" id="{EF5882DE-44AB-A541-E882-1E5EEB281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739" y="5434738"/>
                <a:ext cx="180000" cy="161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/>
              <a:p>
                <a:pPr algn="ctr"/>
                <a:r>
                  <a:rPr lang="en-US" altLang="ko-KR" sz="900" b="1">
                    <a:latin typeface="+mn-ea"/>
                  </a:rPr>
                  <a:t>+</a:t>
                </a:r>
                <a:endParaRPr lang="ko-KR" altLang="en-US" sz="900" b="1">
                  <a:latin typeface="+mn-ea"/>
                </a:endParaRPr>
              </a:p>
            </p:txBody>
          </p:sp>
        </p:grp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CB62877A-5F1B-E77C-41FF-FD35684AEB3C}"/>
              </a:ext>
            </a:extLst>
          </p:cNvPr>
          <p:cNvGrpSpPr>
            <a:grpSpLocks noChangeAspect="1"/>
          </p:cNvGrpSpPr>
          <p:nvPr/>
        </p:nvGrpSpPr>
        <p:grpSpPr>
          <a:xfrm>
            <a:off x="261835" y="1780031"/>
            <a:ext cx="1584000" cy="1408000"/>
            <a:chOff x="433438" y="4099367"/>
            <a:chExt cx="2124000" cy="1645101"/>
          </a:xfrm>
        </p:grpSpPr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id="{CE086461-9077-77D0-B25A-C1217C84EC84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8FA27D58-E30C-675A-C7F3-8A69F4A0D733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8830003C-085C-31F2-F3E6-C008D21BBB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A4079B43-BF5C-90B4-1660-21FD5FF48CFA}"/>
              </a:ext>
            </a:extLst>
          </p:cNvPr>
          <p:cNvGrpSpPr>
            <a:grpSpLocks noChangeAspect="1"/>
          </p:cNvGrpSpPr>
          <p:nvPr/>
        </p:nvGrpSpPr>
        <p:grpSpPr>
          <a:xfrm>
            <a:off x="2027135" y="1780031"/>
            <a:ext cx="1584000" cy="1408000"/>
            <a:chOff x="433438" y="4099367"/>
            <a:chExt cx="2124000" cy="1645101"/>
          </a:xfrm>
        </p:grpSpPr>
        <p:sp>
          <p:nvSpPr>
            <p:cNvPr id="223" name="사각형: 둥근 모서리 222">
              <a:extLst>
                <a:ext uri="{FF2B5EF4-FFF2-40B4-BE49-F238E27FC236}">
                  <a16:creationId xmlns:a16="http://schemas.microsoft.com/office/drawing/2014/main" id="{09DAB585-2EC6-79E3-4D02-A1F48B789726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1E65CC8E-1D61-CB19-F11A-C3509BBC9D93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BF6D3933-B2D9-9AC4-7008-66669A1332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0A8B0986-E62D-E34A-4674-5C27B19AF592}"/>
              </a:ext>
            </a:extLst>
          </p:cNvPr>
          <p:cNvGrpSpPr>
            <a:grpSpLocks noChangeAspect="1"/>
          </p:cNvGrpSpPr>
          <p:nvPr/>
        </p:nvGrpSpPr>
        <p:grpSpPr>
          <a:xfrm>
            <a:off x="3782910" y="1780031"/>
            <a:ext cx="1584000" cy="1408000"/>
            <a:chOff x="433438" y="4099367"/>
            <a:chExt cx="2124000" cy="1645101"/>
          </a:xfrm>
        </p:grpSpPr>
        <p:sp>
          <p:nvSpPr>
            <p:cNvPr id="228" name="사각형: 둥근 모서리 227">
              <a:extLst>
                <a:ext uri="{FF2B5EF4-FFF2-40B4-BE49-F238E27FC236}">
                  <a16:creationId xmlns:a16="http://schemas.microsoft.com/office/drawing/2014/main" id="{2FE0CC42-18CB-ECC5-DEEC-9092F6B5CEF9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61BD5412-7C41-1044-2531-9BFC565175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2B1715DD-D381-8B76-53AF-492CDA8F6F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7214E0DD-A3B1-552E-9D16-58A82718850C}"/>
              </a:ext>
            </a:extLst>
          </p:cNvPr>
          <p:cNvGrpSpPr>
            <a:grpSpLocks noChangeAspect="1"/>
          </p:cNvGrpSpPr>
          <p:nvPr/>
        </p:nvGrpSpPr>
        <p:grpSpPr>
          <a:xfrm>
            <a:off x="5538685" y="1780031"/>
            <a:ext cx="1584000" cy="1408000"/>
            <a:chOff x="433438" y="4099367"/>
            <a:chExt cx="2124000" cy="1645101"/>
          </a:xfrm>
        </p:grpSpPr>
        <p:sp>
          <p:nvSpPr>
            <p:cNvPr id="232" name="사각형: 둥근 모서리 231">
              <a:extLst>
                <a:ext uri="{FF2B5EF4-FFF2-40B4-BE49-F238E27FC236}">
                  <a16:creationId xmlns:a16="http://schemas.microsoft.com/office/drawing/2014/main" id="{819FFC18-A8CD-C93C-0D1D-B10DCDE32577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42A34C2A-C26F-0111-67FD-3389FD09D338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1E66A01B-FB4A-D2F4-41AA-5840A49050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EA95C8FC-F5C8-A395-52D7-E8170CF1AABB}"/>
              </a:ext>
            </a:extLst>
          </p:cNvPr>
          <p:cNvSpPr/>
          <p:nvPr/>
        </p:nvSpPr>
        <p:spPr bwMode="auto">
          <a:xfrm>
            <a:off x="7250035" y="1783273"/>
            <a:ext cx="54000" cy="9144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A964E48-A742-9461-EF77-3CA73B6818FF}"/>
              </a:ext>
            </a:extLst>
          </p:cNvPr>
          <p:cNvSpPr txBox="1"/>
          <p:nvPr/>
        </p:nvSpPr>
        <p:spPr>
          <a:xfrm>
            <a:off x="171515" y="3544794"/>
            <a:ext cx="934871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입출금식통장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0F55A83B-FBCA-0AAC-FCCB-B824EDAFE75B}"/>
              </a:ext>
            </a:extLst>
          </p:cNvPr>
          <p:cNvSpPr/>
          <p:nvPr/>
        </p:nvSpPr>
        <p:spPr>
          <a:xfrm>
            <a:off x="265521" y="3266638"/>
            <a:ext cx="39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통장류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38" name="사각형: 둥근 모서리 237">
            <a:extLst>
              <a:ext uri="{FF2B5EF4-FFF2-40B4-BE49-F238E27FC236}">
                <a16:creationId xmlns:a16="http://schemas.microsoft.com/office/drawing/2014/main" id="{55CD4814-45D9-1F66-0D16-F0031E6882EA}"/>
              </a:ext>
            </a:extLst>
          </p:cNvPr>
          <p:cNvSpPr/>
          <p:nvPr/>
        </p:nvSpPr>
        <p:spPr>
          <a:xfrm>
            <a:off x="205699" y="3441707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22237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72818078-A63F-94BB-D99A-98E470DE7E6B}"/>
              </a:ext>
            </a:extLst>
          </p:cNvPr>
          <p:cNvSpPr/>
          <p:nvPr/>
        </p:nvSpPr>
        <p:spPr>
          <a:xfrm>
            <a:off x="1019435" y="3254686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 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9C5184E-B51F-ACF7-A20C-03E785F037AE}"/>
              </a:ext>
            </a:extLst>
          </p:cNvPr>
          <p:cNvSpPr txBox="1"/>
          <p:nvPr/>
        </p:nvSpPr>
        <p:spPr>
          <a:xfrm>
            <a:off x="1943165" y="3544794"/>
            <a:ext cx="1515158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중금채등록통장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거치식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)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6B4B644C-C5CE-1EE5-D9E2-3C8D398ABFF7}"/>
              </a:ext>
            </a:extLst>
          </p:cNvPr>
          <p:cNvSpPr/>
          <p:nvPr/>
        </p:nvSpPr>
        <p:spPr>
          <a:xfrm>
            <a:off x="2037171" y="3266638"/>
            <a:ext cx="39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통장류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42" name="사각형: 둥근 모서리 241">
            <a:extLst>
              <a:ext uri="{FF2B5EF4-FFF2-40B4-BE49-F238E27FC236}">
                <a16:creationId xmlns:a16="http://schemas.microsoft.com/office/drawing/2014/main" id="{A26303E9-5AE7-E57C-7786-5550169C3B1E}"/>
              </a:ext>
            </a:extLst>
          </p:cNvPr>
          <p:cNvSpPr/>
          <p:nvPr/>
        </p:nvSpPr>
        <p:spPr>
          <a:xfrm>
            <a:off x="3251533" y="3994748"/>
            <a:ext cx="360000" cy="198000"/>
          </a:xfrm>
          <a:prstGeom prst="roundRect">
            <a:avLst>
              <a:gd name="adj" fmla="val 4374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담기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B542C9E7-81F8-7DEA-AA67-3F2B1989477A}"/>
              </a:ext>
            </a:extLst>
          </p:cNvPr>
          <p:cNvGrpSpPr/>
          <p:nvPr/>
        </p:nvGrpSpPr>
        <p:grpSpPr>
          <a:xfrm>
            <a:off x="2033633" y="3994748"/>
            <a:ext cx="756000" cy="198000"/>
            <a:chOff x="1658279" y="5447974"/>
            <a:chExt cx="756000" cy="161925"/>
          </a:xfrm>
        </p:grpSpPr>
        <p:sp>
          <p:nvSpPr>
            <p:cNvPr id="244" name="Rectangle 167" descr="type=input">
              <a:extLst>
                <a:ext uri="{FF2B5EF4-FFF2-40B4-BE49-F238E27FC236}">
                  <a16:creationId xmlns:a16="http://schemas.microsoft.com/office/drawing/2014/main" id="{8EFD64FA-A971-6B81-AC2B-588FE7484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756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b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245" name="Rectangle 167" descr="type=input">
              <a:extLst>
                <a:ext uri="{FF2B5EF4-FFF2-40B4-BE49-F238E27FC236}">
                  <a16:creationId xmlns:a16="http://schemas.microsoft.com/office/drawing/2014/main" id="{79E08D75-DDBE-68CE-D61D-D51B4CB00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246" name="Rectangle 167" descr="type=input">
              <a:extLst>
                <a:ext uri="{FF2B5EF4-FFF2-40B4-BE49-F238E27FC236}">
                  <a16:creationId xmlns:a16="http://schemas.microsoft.com/office/drawing/2014/main" id="{A2AA8206-B302-2E43-D459-EA2F232D3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279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247" name="사각형: 둥근 모서리 246">
            <a:extLst>
              <a:ext uri="{FF2B5EF4-FFF2-40B4-BE49-F238E27FC236}">
                <a16:creationId xmlns:a16="http://schemas.microsoft.com/office/drawing/2014/main" id="{0DBCBC29-90A5-CEAF-4466-D7AB918F7923}"/>
              </a:ext>
            </a:extLst>
          </p:cNvPr>
          <p:cNvSpPr/>
          <p:nvPr/>
        </p:nvSpPr>
        <p:spPr>
          <a:xfrm>
            <a:off x="1977349" y="3441707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21077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394DAFF-BB07-5C9F-498E-1BD02DE00B7D}"/>
              </a:ext>
            </a:extLst>
          </p:cNvPr>
          <p:cNvSpPr txBox="1"/>
          <p:nvPr/>
        </p:nvSpPr>
        <p:spPr>
          <a:xfrm>
            <a:off x="3695765" y="3544794"/>
            <a:ext cx="1653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정액 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10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만원권 자기앞수표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9501EE1D-1EEA-A253-AA34-A66C84672B81}"/>
              </a:ext>
            </a:extLst>
          </p:cNvPr>
          <p:cNvSpPr/>
          <p:nvPr/>
        </p:nvSpPr>
        <p:spPr>
          <a:xfrm>
            <a:off x="5004133" y="3994748"/>
            <a:ext cx="360000" cy="198000"/>
          </a:xfrm>
          <a:prstGeom prst="roundRect">
            <a:avLst>
              <a:gd name="adj" fmla="val 4374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담기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5347AC40-F51F-8BC9-3C3E-3C9922ABB1C2}"/>
              </a:ext>
            </a:extLst>
          </p:cNvPr>
          <p:cNvGrpSpPr/>
          <p:nvPr/>
        </p:nvGrpSpPr>
        <p:grpSpPr>
          <a:xfrm>
            <a:off x="3786233" y="3994748"/>
            <a:ext cx="756000" cy="198000"/>
            <a:chOff x="1658279" y="5447974"/>
            <a:chExt cx="756000" cy="161925"/>
          </a:xfrm>
        </p:grpSpPr>
        <p:sp>
          <p:nvSpPr>
            <p:cNvPr id="251" name="Rectangle 167" descr="type=input">
              <a:extLst>
                <a:ext uri="{FF2B5EF4-FFF2-40B4-BE49-F238E27FC236}">
                  <a16:creationId xmlns:a16="http://schemas.microsoft.com/office/drawing/2014/main" id="{44FB04A5-8EEB-2954-AB90-707A98D52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756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b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252" name="Rectangle 167" descr="type=input">
              <a:extLst>
                <a:ext uri="{FF2B5EF4-FFF2-40B4-BE49-F238E27FC236}">
                  <a16:creationId xmlns:a16="http://schemas.microsoft.com/office/drawing/2014/main" id="{BA80B260-B90C-5790-DE95-F8367639F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253" name="Rectangle 167" descr="type=input">
              <a:extLst>
                <a:ext uri="{FF2B5EF4-FFF2-40B4-BE49-F238E27FC236}">
                  <a16:creationId xmlns:a16="http://schemas.microsoft.com/office/drawing/2014/main" id="{306B10FC-929E-C0A7-4D30-E4872DCB0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279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254" name="사각형: 둥근 모서리 253">
            <a:extLst>
              <a:ext uri="{FF2B5EF4-FFF2-40B4-BE49-F238E27FC236}">
                <a16:creationId xmlns:a16="http://schemas.microsoft.com/office/drawing/2014/main" id="{3EFE1791-B17A-F9FD-B642-C7B460260414}"/>
              </a:ext>
            </a:extLst>
          </p:cNvPr>
          <p:cNvSpPr/>
          <p:nvPr/>
        </p:nvSpPr>
        <p:spPr>
          <a:xfrm>
            <a:off x="3729949" y="3441707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10079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89D2C1BA-0223-6A67-45E0-DA496DE0E356}"/>
              </a:ext>
            </a:extLst>
          </p:cNvPr>
          <p:cNvSpPr txBox="1"/>
          <p:nvPr/>
        </p:nvSpPr>
        <p:spPr>
          <a:xfrm>
            <a:off x="5448365" y="3544794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비정액 자기앞수표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(10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억원 </a:t>
            </a:r>
            <a:endParaRPr lang="en-US" altLang="ko-KR" sz="1000" b="1" i="0">
              <a:solidFill>
                <a:srgbClr val="333333"/>
              </a:solidFill>
              <a:effectLst/>
            </a:endParaRPr>
          </a:p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이</a:t>
            </a:r>
            <a:r>
              <a:rPr lang="ko-KR" altLang="en-US" sz="1000" b="1">
                <a:solidFill>
                  <a:srgbClr val="333333"/>
                </a:solidFill>
              </a:rPr>
              <a:t>하</a:t>
            </a:r>
            <a:r>
              <a:rPr lang="en-US" altLang="ko-KR" sz="1000" b="1">
                <a:solidFill>
                  <a:srgbClr val="333333"/>
                </a:solidFill>
              </a:rPr>
              <a:t>)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37BC4CE5-A9CB-6FAB-CC68-B9AE7D531C48}"/>
              </a:ext>
            </a:extLst>
          </p:cNvPr>
          <p:cNvSpPr/>
          <p:nvPr/>
        </p:nvSpPr>
        <p:spPr>
          <a:xfrm>
            <a:off x="5542371" y="3266638"/>
            <a:ext cx="57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수표어음류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E03C6607-1FEB-4FB8-98B7-3A08BC7927B5}"/>
              </a:ext>
            </a:extLst>
          </p:cNvPr>
          <p:cNvGrpSpPr/>
          <p:nvPr/>
        </p:nvGrpSpPr>
        <p:grpSpPr>
          <a:xfrm>
            <a:off x="5538833" y="3994748"/>
            <a:ext cx="756000" cy="198000"/>
            <a:chOff x="1658279" y="5447974"/>
            <a:chExt cx="756000" cy="161925"/>
          </a:xfrm>
        </p:grpSpPr>
        <p:sp>
          <p:nvSpPr>
            <p:cNvPr id="258" name="Rectangle 167" descr="type=input">
              <a:extLst>
                <a:ext uri="{FF2B5EF4-FFF2-40B4-BE49-F238E27FC236}">
                  <a16:creationId xmlns:a16="http://schemas.microsoft.com/office/drawing/2014/main" id="{2BCB935D-9DCA-93C9-813A-4B62BB4FC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756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b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259" name="Rectangle 167" descr="type=input">
              <a:extLst>
                <a:ext uri="{FF2B5EF4-FFF2-40B4-BE49-F238E27FC236}">
                  <a16:creationId xmlns:a16="http://schemas.microsoft.com/office/drawing/2014/main" id="{1185FF4E-408B-53E5-5943-86A62F25B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260" name="Rectangle 167" descr="type=input">
              <a:extLst>
                <a:ext uri="{FF2B5EF4-FFF2-40B4-BE49-F238E27FC236}">
                  <a16:creationId xmlns:a16="http://schemas.microsoft.com/office/drawing/2014/main" id="{93E7EFD8-FBD6-CDAD-494E-331C36D68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279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261" name="사각형: 둥근 모서리 260">
            <a:extLst>
              <a:ext uri="{FF2B5EF4-FFF2-40B4-BE49-F238E27FC236}">
                <a16:creationId xmlns:a16="http://schemas.microsoft.com/office/drawing/2014/main" id="{254B0A43-7FF6-CAF8-3D21-1D535BE9AC72}"/>
              </a:ext>
            </a:extLst>
          </p:cNvPr>
          <p:cNvSpPr/>
          <p:nvPr/>
        </p:nvSpPr>
        <p:spPr>
          <a:xfrm>
            <a:off x="5492074" y="3441707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10122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42A534F1-5369-D022-D041-908AF3BC7BE2}"/>
              </a:ext>
            </a:extLst>
          </p:cNvPr>
          <p:cNvSpPr/>
          <p:nvPr/>
        </p:nvSpPr>
        <p:spPr>
          <a:xfrm>
            <a:off x="2759223" y="3254686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 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|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263" name="사각형: 둥근 모서리 262">
            <a:extLst>
              <a:ext uri="{FF2B5EF4-FFF2-40B4-BE49-F238E27FC236}">
                <a16:creationId xmlns:a16="http://schemas.microsoft.com/office/drawing/2014/main" id="{BF175848-54B6-4828-6F5A-EC43071A786A}"/>
              </a:ext>
            </a:extLst>
          </p:cNvPr>
          <p:cNvSpPr/>
          <p:nvPr/>
        </p:nvSpPr>
        <p:spPr>
          <a:xfrm>
            <a:off x="4515194" y="3254686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 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264" name="사각형: 둥근 모서리 263">
            <a:extLst>
              <a:ext uri="{FF2B5EF4-FFF2-40B4-BE49-F238E27FC236}">
                <a16:creationId xmlns:a16="http://schemas.microsoft.com/office/drawing/2014/main" id="{55F26D9C-23E2-417A-D9AD-3B91482D0A40}"/>
              </a:ext>
            </a:extLst>
          </p:cNvPr>
          <p:cNvSpPr/>
          <p:nvPr/>
        </p:nvSpPr>
        <p:spPr>
          <a:xfrm>
            <a:off x="6254982" y="3254686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 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917A8FA8-7918-FA1B-E8BB-D8D4BB947AE5}"/>
              </a:ext>
            </a:extLst>
          </p:cNvPr>
          <p:cNvGrpSpPr>
            <a:grpSpLocks noChangeAspect="1"/>
          </p:cNvGrpSpPr>
          <p:nvPr/>
        </p:nvGrpSpPr>
        <p:grpSpPr>
          <a:xfrm>
            <a:off x="261835" y="4353299"/>
            <a:ext cx="1584000" cy="1408000"/>
            <a:chOff x="433438" y="4099367"/>
            <a:chExt cx="2124000" cy="1645101"/>
          </a:xfrm>
        </p:grpSpPr>
        <p:sp>
          <p:nvSpPr>
            <p:cNvPr id="266" name="사각형: 둥근 모서리 265">
              <a:extLst>
                <a:ext uri="{FF2B5EF4-FFF2-40B4-BE49-F238E27FC236}">
                  <a16:creationId xmlns:a16="http://schemas.microsoft.com/office/drawing/2014/main" id="{38DAF76A-6A39-C6AC-66CE-1B18873E617C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3102F324-40FC-9E52-CF2D-2CDAF2306350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C6A992D8-6692-5287-699F-15917924AF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4908D8EB-94D5-A11F-A3DF-CC8A684DCB40}"/>
              </a:ext>
            </a:extLst>
          </p:cNvPr>
          <p:cNvSpPr txBox="1"/>
          <p:nvPr/>
        </p:nvSpPr>
        <p:spPr>
          <a:xfrm>
            <a:off x="171515" y="6118062"/>
            <a:ext cx="934871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입출금식통장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9BD2FF64-C88F-7CB9-EB35-278400775941}"/>
              </a:ext>
            </a:extLst>
          </p:cNvPr>
          <p:cNvSpPr/>
          <p:nvPr/>
        </p:nvSpPr>
        <p:spPr>
          <a:xfrm>
            <a:off x="265521" y="5839906"/>
            <a:ext cx="39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통장류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71" name="사각형: 둥근 모서리 270">
            <a:extLst>
              <a:ext uri="{FF2B5EF4-FFF2-40B4-BE49-F238E27FC236}">
                <a16:creationId xmlns:a16="http://schemas.microsoft.com/office/drawing/2014/main" id="{3FF45014-AF45-BB03-883F-028BA5D42111}"/>
              </a:ext>
            </a:extLst>
          </p:cNvPr>
          <p:cNvSpPr/>
          <p:nvPr/>
        </p:nvSpPr>
        <p:spPr>
          <a:xfrm>
            <a:off x="205699" y="6014975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22237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1FF807C4-6EAD-E600-3E70-68FDB31634B8}"/>
              </a:ext>
            </a:extLst>
          </p:cNvPr>
          <p:cNvSpPr/>
          <p:nvPr/>
        </p:nvSpPr>
        <p:spPr>
          <a:xfrm>
            <a:off x="1019435" y="5827954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 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E2B9BDA2-4A4B-708A-DA61-C74DAE04D692}"/>
              </a:ext>
            </a:extLst>
          </p:cNvPr>
          <p:cNvGrpSpPr>
            <a:grpSpLocks noChangeAspect="1"/>
          </p:cNvGrpSpPr>
          <p:nvPr/>
        </p:nvGrpSpPr>
        <p:grpSpPr>
          <a:xfrm>
            <a:off x="2027135" y="4353299"/>
            <a:ext cx="1584000" cy="1408000"/>
            <a:chOff x="433438" y="4099367"/>
            <a:chExt cx="2124000" cy="1645101"/>
          </a:xfrm>
        </p:grpSpPr>
        <p:sp>
          <p:nvSpPr>
            <p:cNvPr id="274" name="사각형: 둥근 모서리 273">
              <a:extLst>
                <a:ext uri="{FF2B5EF4-FFF2-40B4-BE49-F238E27FC236}">
                  <a16:creationId xmlns:a16="http://schemas.microsoft.com/office/drawing/2014/main" id="{4BC2600C-9817-9B57-D3B5-D7F5A3956C2B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3CB5C4C7-01BB-64A9-A957-E06F899045A0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CD20ABC6-C245-ADE2-4C82-9666CAD241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B2F174BF-C26C-2E9B-6D4B-C17EAFBC7430}"/>
              </a:ext>
            </a:extLst>
          </p:cNvPr>
          <p:cNvSpPr txBox="1"/>
          <p:nvPr/>
        </p:nvSpPr>
        <p:spPr>
          <a:xfrm>
            <a:off x="1943165" y="6118062"/>
            <a:ext cx="1515158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중금채등록통장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거치식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)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78" name="사각형: 둥근 모서리 277">
            <a:extLst>
              <a:ext uri="{FF2B5EF4-FFF2-40B4-BE49-F238E27FC236}">
                <a16:creationId xmlns:a16="http://schemas.microsoft.com/office/drawing/2014/main" id="{2A45F0B2-640D-9CC8-73C7-4672C2B797FF}"/>
              </a:ext>
            </a:extLst>
          </p:cNvPr>
          <p:cNvSpPr/>
          <p:nvPr/>
        </p:nvSpPr>
        <p:spPr>
          <a:xfrm>
            <a:off x="2037171" y="5839906"/>
            <a:ext cx="39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통장류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79" name="사각형: 둥근 모서리 278">
            <a:extLst>
              <a:ext uri="{FF2B5EF4-FFF2-40B4-BE49-F238E27FC236}">
                <a16:creationId xmlns:a16="http://schemas.microsoft.com/office/drawing/2014/main" id="{6AA22090-D9EF-FA38-441D-EBC41039B5A9}"/>
              </a:ext>
            </a:extLst>
          </p:cNvPr>
          <p:cNvSpPr/>
          <p:nvPr/>
        </p:nvSpPr>
        <p:spPr>
          <a:xfrm>
            <a:off x="1977349" y="6014975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21077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64F54BD9-8F22-F091-2383-6E038E200BE9}"/>
              </a:ext>
            </a:extLst>
          </p:cNvPr>
          <p:cNvGrpSpPr>
            <a:grpSpLocks noChangeAspect="1"/>
          </p:cNvGrpSpPr>
          <p:nvPr/>
        </p:nvGrpSpPr>
        <p:grpSpPr>
          <a:xfrm>
            <a:off x="3782910" y="4353299"/>
            <a:ext cx="1584000" cy="1408000"/>
            <a:chOff x="433438" y="4099367"/>
            <a:chExt cx="2124000" cy="1645101"/>
          </a:xfrm>
        </p:grpSpPr>
        <p:sp>
          <p:nvSpPr>
            <p:cNvPr id="281" name="사각형: 둥근 모서리 280">
              <a:extLst>
                <a:ext uri="{FF2B5EF4-FFF2-40B4-BE49-F238E27FC236}">
                  <a16:creationId xmlns:a16="http://schemas.microsoft.com/office/drawing/2014/main" id="{CBB59B6D-0C18-6C0F-3731-9A8178BC06EF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C1918301-68E1-D8BA-BBD8-98F7709DB2AC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>
              <a:extLst>
                <a:ext uri="{FF2B5EF4-FFF2-40B4-BE49-F238E27FC236}">
                  <a16:creationId xmlns:a16="http://schemas.microsoft.com/office/drawing/2014/main" id="{A3E6DD83-A714-21E9-C834-F961E8BB6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4" name="TextBox 283">
            <a:extLst>
              <a:ext uri="{FF2B5EF4-FFF2-40B4-BE49-F238E27FC236}">
                <a16:creationId xmlns:a16="http://schemas.microsoft.com/office/drawing/2014/main" id="{705A33AD-E376-03B6-8422-1EE0B4609B00}"/>
              </a:ext>
            </a:extLst>
          </p:cNvPr>
          <p:cNvSpPr txBox="1"/>
          <p:nvPr/>
        </p:nvSpPr>
        <p:spPr>
          <a:xfrm>
            <a:off x="3695765" y="6118062"/>
            <a:ext cx="1656223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rgbClr val="333333"/>
                </a:solidFill>
              </a:rPr>
              <a:t>양도성예금증서</a:t>
            </a:r>
            <a:r>
              <a:rPr lang="en-US" altLang="ko-KR" sz="1000" b="1">
                <a:solidFill>
                  <a:srgbClr val="333333"/>
                </a:solidFill>
              </a:rPr>
              <a:t>(10</a:t>
            </a:r>
            <a:r>
              <a:rPr lang="ko-KR" altLang="en-US" sz="1000" b="1">
                <a:solidFill>
                  <a:srgbClr val="333333"/>
                </a:solidFill>
              </a:rPr>
              <a:t>억초과</a:t>
            </a:r>
            <a:r>
              <a:rPr lang="en-US" altLang="ko-KR" sz="1000" b="1">
                <a:solidFill>
                  <a:srgbClr val="333333"/>
                </a:solidFill>
              </a:rPr>
              <a:t>)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85" name="사각형: 둥근 모서리 284">
            <a:extLst>
              <a:ext uri="{FF2B5EF4-FFF2-40B4-BE49-F238E27FC236}">
                <a16:creationId xmlns:a16="http://schemas.microsoft.com/office/drawing/2014/main" id="{A4E87F25-CAF0-3597-6913-7F8DF0EF0256}"/>
              </a:ext>
            </a:extLst>
          </p:cNvPr>
          <p:cNvSpPr/>
          <p:nvPr/>
        </p:nvSpPr>
        <p:spPr>
          <a:xfrm>
            <a:off x="3789771" y="5839906"/>
            <a:ext cx="39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통장류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86" name="사각형: 둥근 모서리 285">
            <a:extLst>
              <a:ext uri="{FF2B5EF4-FFF2-40B4-BE49-F238E27FC236}">
                <a16:creationId xmlns:a16="http://schemas.microsoft.com/office/drawing/2014/main" id="{6513D210-3489-D0F3-F3CA-D60613B3233E}"/>
              </a:ext>
            </a:extLst>
          </p:cNvPr>
          <p:cNvSpPr/>
          <p:nvPr/>
        </p:nvSpPr>
        <p:spPr>
          <a:xfrm>
            <a:off x="3729949" y="6014975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20706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4337758B-ECB6-5DC1-9645-1338D2C9FD0A}"/>
              </a:ext>
            </a:extLst>
          </p:cNvPr>
          <p:cNvGrpSpPr>
            <a:grpSpLocks noChangeAspect="1"/>
          </p:cNvGrpSpPr>
          <p:nvPr/>
        </p:nvGrpSpPr>
        <p:grpSpPr>
          <a:xfrm>
            <a:off x="5538685" y="4353299"/>
            <a:ext cx="1584000" cy="1408000"/>
            <a:chOff x="433438" y="4099367"/>
            <a:chExt cx="2124000" cy="1645101"/>
          </a:xfrm>
        </p:grpSpPr>
        <p:sp>
          <p:nvSpPr>
            <p:cNvPr id="288" name="사각형: 둥근 모서리 287">
              <a:extLst>
                <a:ext uri="{FF2B5EF4-FFF2-40B4-BE49-F238E27FC236}">
                  <a16:creationId xmlns:a16="http://schemas.microsoft.com/office/drawing/2014/main" id="{AE11D4C4-3646-585F-B421-7D6F5704CB60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289" name="직선 연결선 288">
              <a:extLst>
                <a:ext uri="{FF2B5EF4-FFF2-40B4-BE49-F238E27FC236}">
                  <a16:creationId xmlns:a16="http://schemas.microsoft.com/office/drawing/2014/main" id="{9745F279-BDE1-19B0-655A-76ADF064AAD4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D5C70F5C-93F4-6C4B-E9DB-091EC7D039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33E2A0E9-C9AC-7910-4C29-69D7F37831A1}"/>
              </a:ext>
            </a:extLst>
          </p:cNvPr>
          <p:cNvSpPr txBox="1"/>
          <p:nvPr/>
        </p:nvSpPr>
        <p:spPr>
          <a:xfrm>
            <a:off x="5448365" y="6118062"/>
            <a:ext cx="1693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0">
                <a:solidFill>
                  <a:srgbClr val="333333"/>
                </a:solidFill>
                <a:effectLst/>
              </a:rPr>
              <a:t>비정액 자기앞수표</a:t>
            </a:r>
            <a:r>
              <a:rPr lang="en-US" altLang="ko-KR" sz="1000" b="1" i="0">
                <a:solidFill>
                  <a:srgbClr val="333333"/>
                </a:solidFill>
                <a:effectLst/>
              </a:rPr>
              <a:t>(10</a:t>
            </a:r>
            <a:r>
              <a:rPr lang="ko-KR" altLang="en-US" sz="1000" b="1" i="0">
                <a:solidFill>
                  <a:srgbClr val="333333"/>
                </a:solidFill>
                <a:effectLst/>
              </a:rPr>
              <a:t>억원 </a:t>
            </a:r>
            <a:endParaRPr lang="en-US" altLang="ko-KR" sz="1000" b="1" i="0">
              <a:solidFill>
                <a:srgbClr val="333333"/>
              </a:solidFill>
              <a:effectLst/>
            </a:endParaRPr>
          </a:p>
        </p:txBody>
      </p:sp>
      <p:sp>
        <p:nvSpPr>
          <p:cNvPr id="293" name="사각형: 둥근 모서리 292">
            <a:extLst>
              <a:ext uri="{FF2B5EF4-FFF2-40B4-BE49-F238E27FC236}">
                <a16:creationId xmlns:a16="http://schemas.microsoft.com/office/drawing/2014/main" id="{8733860C-CE97-14CF-E7F6-2EFB1B515285}"/>
              </a:ext>
            </a:extLst>
          </p:cNvPr>
          <p:cNvSpPr/>
          <p:nvPr/>
        </p:nvSpPr>
        <p:spPr>
          <a:xfrm>
            <a:off x="5542371" y="5839906"/>
            <a:ext cx="57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수표어음류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94" name="사각형: 둥근 모서리 293">
            <a:extLst>
              <a:ext uri="{FF2B5EF4-FFF2-40B4-BE49-F238E27FC236}">
                <a16:creationId xmlns:a16="http://schemas.microsoft.com/office/drawing/2014/main" id="{A3797467-75D6-2848-8F47-B8018AD2C87E}"/>
              </a:ext>
            </a:extLst>
          </p:cNvPr>
          <p:cNvSpPr/>
          <p:nvPr/>
        </p:nvSpPr>
        <p:spPr>
          <a:xfrm>
            <a:off x="5492074" y="6014975"/>
            <a:ext cx="396000" cy="162000"/>
          </a:xfrm>
          <a:prstGeom prst="roundRect">
            <a:avLst>
              <a:gd name="adj" fmla="val 13129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10122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5" name="사각형: 둥근 모서리 294">
            <a:extLst>
              <a:ext uri="{FF2B5EF4-FFF2-40B4-BE49-F238E27FC236}">
                <a16:creationId xmlns:a16="http://schemas.microsoft.com/office/drawing/2014/main" id="{8BCCBA3E-2315-F70A-27B7-D4CF9340C3BD}"/>
              </a:ext>
            </a:extLst>
          </p:cNvPr>
          <p:cNvSpPr/>
          <p:nvPr/>
        </p:nvSpPr>
        <p:spPr>
          <a:xfrm>
            <a:off x="2759223" y="5827954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 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|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296" name="사각형: 둥근 모서리 295">
            <a:extLst>
              <a:ext uri="{FF2B5EF4-FFF2-40B4-BE49-F238E27FC236}">
                <a16:creationId xmlns:a16="http://schemas.microsoft.com/office/drawing/2014/main" id="{84885DDD-0028-7C1F-53CF-F6A4121556C3}"/>
              </a:ext>
            </a:extLst>
          </p:cNvPr>
          <p:cNvSpPr/>
          <p:nvPr/>
        </p:nvSpPr>
        <p:spPr>
          <a:xfrm>
            <a:off x="4515194" y="5827954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 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297" name="사각형: 둥근 모서리 296">
            <a:extLst>
              <a:ext uri="{FF2B5EF4-FFF2-40B4-BE49-F238E27FC236}">
                <a16:creationId xmlns:a16="http://schemas.microsoft.com/office/drawing/2014/main" id="{56129BA3-60F8-2379-03DD-3B97D581256D}"/>
              </a:ext>
            </a:extLst>
          </p:cNvPr>
          <p:cNvSpPr/>
          <p:nvPr/>
        </p:nvSpPr>
        <p:spPr>
          <a:xfrm>
            <a:off x="6254982" y="5827954"/>
            <a:ext cx="864000" cy="162000"/>
          </a:xfrm>
          <a:prstGeom prst="roundRect">
            <a:avLst>
              <a:gd name="adj" fmla="val 5104"/>
            </a:avLst>
          </a:prstGeom>
          <a:noFill/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재고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00</a:t>
            </a:r>
            <a:r>
              <a:rPr lang="en-US" altLang="ko-KR" sz="750">
                <a:solidFill>
                  <a:schemeClr val="bg1">
                    <a:lumMod val="65000"/>
                  </a:schemeClr>
                </a:solidFill>
                <a:latin typeface="+mn-ea"/>
              </a:rPr>
              <a:t> | </a:t>
            </a:r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한도 </a:t>
            </a:r>
            <a:r>
              <a:rPr lang="en-US" altLang="ko-KR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50</a:t>
            </a:r>
          </a:p>
        </p:txBody>
      </p:sp>
      <p:sp>
        <p:nvSpPr>
          <p:cNvPr id="298" name="사각형: 둥근 모서리 297">
            <a:extLst>
              <a:ext uri="{FF2B5EF4-FFF2-40B4-BE49-F238E27FC236}">
                <a16:creationId xmlns:a16="http://schemas.microsoft.com/office/drawing/2014/main" id="{DB5B1E5A-CFE8-AC99-D96C-2B4D3104AEDC}"/>
              </a:ext>
            </a:extLst>
          </p:cNvPr>
          <p:cNvSpPr/>
          <p:nvPr/>
        </p:nvSpPr>
        <p:spPr>
          <a:xfrm>
            <a:off x="3789771" y="3266638"/>
            <a:ext cx="57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수표어음류</a:t>
            </a:r>
            <a:endParaRPr lang="ko-KR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99" name="사각형: 둥근 모서리 298">
            <a:extLst>
              <a:ext uri="{FF2B5EF4-FFF2-40B4-BE49-F238E27FC236}">
                <a16:creationId xmlns:a16="http://schemas.microsoft.com/office/drawing/2014/main" id="{B4A04F6E-FAD5-5C3B-5DDE-D87224524553}"/>
              </a:ext>
            </a:extLst>
          </p:cNvPr>
          <p:cNvSpPr/>
          <p:nvPr/>
        </p:nvSpPr>
        <p:spPr>
          <a:xfrm>
            <a:off x="1479378" y="3994748"/>
            <a:ext cx="360000" cy="198000"/>
          </a:xfrm>
          <a:prstGeom prst="roundRect">
            <a:avLst>
              <a:gd name="adj" fmla="val 4374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담기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00" name="그룹 299">
            <a:extLst>
              <a:ext uri="{FF2B5EF4-FFF2-40B4-BE49-F238E27FC236}">
                <a16:creationId xmlns:a16="http://schemas.microsoft.com/office/drawing/2014/main" id="{9360BE59-4A47-6A47-559D-A5E0623DE0EF}"/>
              </a:ext>
            </a:extLst>
          </p:cNvPr>
          <p:cNvGrpSpPr/>
          <p:nvPr/>
        </p:nvGrpSpPr>
        <p:grpSpPr>
          <a:xfrm>
            <a:off x="261478" y="3994748"/>
            <a:ext cx="756000" cy="198000"/>
            <a:chOff x="1658279" y="5447974"/>
            <a:chExt cx="756000" cy="161925"/>
          </a:xfrm>
        </p:grpSpPr>
        <p:sp>
          <p:nvSpPr>
            <p:cNvPr id="301" name="Rectangle 167" descr="type=input">
              <a:extLst>
                <a:ext uri="{FF2B5EF4-FFF2-40B4-BE49-F238E27FC236}">
                  <a16:creationId xmlns:a16="http://schemas.microsoft.com/office/drawing/2014/main" id="{346B7B65-4AA9-6889-ED6A-8D3B8251D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756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b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302" name="Rectangle 167" descr="type=input">
              <a:extLst>
                <a:ext uri="{FF2B5EF4-FFF2-40B4-BE49-F238E27FC236}">
                  <a16:creationId xmlns:a16="http://schemas.microsoft.com/office/drawing/2014/main" id="{04695963-33B7-DBA6-37F7-A5805591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303" name="Rectangle 167" descr="type=input">
              <a:extLst>
                <a:ext uri="{FF2B5EF4-FFF2-40B4-BE49-F238E27FC236}">
                  <a16:creationId xmlns:a16="http://schemas.microsoft.com/office/drawing/2014/main" id="{E14EAB56-4F27-5388-F3D0-9328CE78C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279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304" name="사각형: 둥근 모서리 303">
            <a:extLst>
              <a:ext uri="{FF2B5EF4-FFF2-40B4-BE49-F238E27FC236}">
                <a16:creationId xmlns:a16="http://schemas.microsoft.com/office/drawing/2014/main" id="{75B5C6B3-7335-8BA0-54DC-4C84BFAD3684}"/>
              </a:ext>
            </a:extLst>
          </p:cNvPr>
          <p:cNvSpPr/>
          <p:nvPr/>
        </p:nvSpPr>
        <p:spPr>
          <a:xfrm>
            <a:off x="6772075" y="3994748"/>
            <a:ext cx="360000" cy="198000"/>
          </a:xfrm>
          <a:prstGeom prst="roundRect">
            <a:avLst>
              <a:gd name="adj" fmla="val 4374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담기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941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AA683-0821-D3D1-DCCC-CA1296D18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57E9FE13-C8F5-B57A-A9D7-6D97D5694776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9FD479-E1A3-1D67-C4E8-EFE59D545DC0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>
                <a:solidFill>
                  <a:srgbClr val="202124"/>
                </a:solidFill>
                <a:latin typeface="+mn-ea"/>
              </a:rPr>
              <a:t>결재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E603EC-686B-2C2F-D327-C329DBD38A5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F5F88EE-D050-C7FC-46B7-833D2F8DCD7F}"/>
              </a:ext>
            </a:extLst>
          </p:cNvPr>
          <p:cNvSpPr txBox="1"/>
          <p:nvPr/>
        </p:nvSpPr>
        <p:spPr>
          <a:xfrm>
            <a:off x="66840" y="12557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결재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296241-E209-150E-D8C3-A49A0F656DF6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(691520)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정기신청 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7B9F69C4-2D57-8844-3F72-598618A28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82746"/>
              </p:ext>
            </p:extLst>
          </p:nvPr>
        </p:nvGraphicFramePr>
        <p:xfrm>
          <a:off x="9697291" y="1596733"/>
          <a:ext cx="2340000" cy="58176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CC13B46-9D38-7F82-58AC-D6AF05F3EE87}"/>
              </a:ext>
            </a:extLst>
          </p:cNvPr>
          <p:cNvSpPr/>
          <p:nvPr/>
        </p:nvSpPr>
        <p:spPr>
          <a:xfrm>
            <a:off x="94902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(000000)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배송신청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DFC2FBC-8EC0-3316-1694-6E532F9B58DB}"/>
              </a:ext>
            </a:extLst>
          </p:cNvPr>
          <p:cNvGrpSpPr/>
          <p:nvPr/>
        </p:nvGrpSpPr>
        <p:grpSpPr>
          <a:xfrm>
            <a:off x="287839" y="540930"/>
            <a:ext cx="783385" cy="246221"/>
            <a:chOff x="287839" y="540930"/>
            <a:chExt cx="783385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BEBE23C-777D-84FA-929E-81555C4D0DB0}"/>
                </a:ext>
              </a:extLst>
            </p:cNvPr>
            <p:cNvSpPr txBox="1"/>
            <p:nvPr/>
          </p:nvSpPr>
          <p:spPr>
            <a:xfrm>
              <a:off x="386421" y="540930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배송신청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06914695-982F-B5D1-B9CC-B3D8D88B2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5FCB98-4643-4089-A420-B4707EF7A33A}"/>
              </a:ext>
            </a:extLst>
          </p:cNvPr>
          <p:cNvSpPr/>
          <p:nvPr/>
        </p:nvSpPr>
        <p:spPr bwMode="auto">
          <a:xfrm>
            <a:off x="148652" y="502772"/>
            <a:ext cx="9546115" cy="6059880"/>
          </a:xfrm>
          <a:prstGeom prst="rect">
            <a:avLst/>
          </a:prstGeom>
          <a:solidFill>
            <a:schemeClr val="tx1">
              <a:alpha val="4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Noto Sans Korean"/>
              <a:ea typeface="함초롬돋움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3D1D32-0897-1B01-DA5B-BA5D7214BB81}"/>
              </a:ext>
            </a:extLst>
          </p:cNvPr>
          <p:cNvGrpSpPr/>
          <p:nvPr/>
        </p:nvGrpSpPr>
        <p:grpSpPr>
          <a:xfrm>
            <a:off x="328801" y="866117"/>
            <a:ext cx="9180452" cy="5472000"/>
            <a:chOff x="2042041" y="1634439"/>
            <a:chExt cx="7269122" cy="570626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9CF298-AF61-4692-B50C-1C3A7A269586}"/>
                </a:ext>
              </a:extLst>
            </p:cNvPr>
            <p:cNvSpPr/>
            <p:nvPr/>
          </p:nvSpPr>
          <p:spPr>
            <a:xfrm>
              <a:off x="2042041" y="1634439"/>
              <a:ext cx="7268764" cy="570626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F29AB5-B372-7CA3-199C-3C330D840DA2}"/>
                </a:ext>
              </a:extLst>
            </p:cNvPr>
            <p:cNvSpPr txBox="1"/>
            <p:nvPr/>
          </p:nvSpPr>
          <p:spPr>
            <a:xfrm>
              <a:off x="2080000" y="1710129"/>
              <a:ext cx="641232" cy="256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/>
                <a:t>결재선변경</a:t>
              </a:r>
              <a:endParaRPr lang="ko-KR" altLang="en-US" sz="1000" b="1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DFBEC91-CDC3-553D-BCBD-6D242E8B7E61}"/>
                </a:ext>
              </a:extLst>
            </p:cNvPr>
            <p:cNvCxnSpPr>
              <a:cxnSpLocks/>
            </p:cNvCxnSpPr>
            <p:nvPr/>
          </p:nvCxnSpPr>
          <p:spPr>
            <a:xfrm>
              <a:off x="2042399" y="2033386"/>
              <a:ext cx="726876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십자형 68">
            <a:extLst>
              <a:ext uri="{FF2B5EF4-FFF2-40B4-BE49-F238E27FC236}">
                <a16:creationId xmlns:a16="http://schemas.microsoft.com/office/drawing/2014/main" id="{0FD50421-D409-06C9-C2AB-DFA9A48B6ACC}"/>
              </a:ext>
            </a:extLst>
          </p:cNvPr>
          <p:cNvSpPr/>
          <p:nvPr/>
        </p:nvSpPr>
        <p:spPr>
          <a:xfrm rot="2700000">
            <a:off x="9233264" y="1010693"/>
            <a:ext cx="142272" cy="144000"/>
          </a:xfrm>
          <a:prstGeom prst="plus">
            <a:avLst>
              <a:gd name="adj" fmla="val 446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6F9BF93-E11E-B010-DFD1-019693A1AAA1}"/>
              </a:ext>
            </a:extLst>
          </p:cNvPr>
          <p:cNvSpPr txBox="1"/>
          <p:nvPr/>
        </p:nvSpPr>
        <p:spPr>
          <a:xfrm>
            <a:off x="3606831" y="1862005"/>
            <a:ext cx="7486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en-US" altLang="ko-KR" sz="700" b="1">
                <a:solidFill>
                  <a:schemeClr val="accent2"/>
                </a:solidFill>
              </a:rPr>
              <a:t>00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160253E-383A-BD80-6338-9C99867800E3}"/>
              </a:ext>
            </a:extLst>
          </p:cNvPr>
          <p:cNvSpPr>
            <a:spLocks/>
          </p:cNvSpPr>
          <p:nvPr/>
        </p:nvSpPr>
        <p:spPr bwMode="auto">
          <a:xfrm>
            <a:off x="451453" y="1388571"/>
            <a:ext cx="3816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789B68-BD01-B86F-ADD1-A2BF9F759819}"/>
              </a:ext>
            </a:extLst>
          </p:cNvPr>
          <p:cNvSpPr txBox="1"/>
          <p:nvPr/>
        </p:nvSpPr>
        <p:spPr>
          <a:xfrm>
            <a:off x="589713" y="1508385"/>
            <a:ext cx="5354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부점코드</a:t>
            </a:r>
            <a:r>
              <a:rPr lang="en-US" altLang="ko-KR" sz="800" b="1">
                <a:latin typeface="+mn-ea"/>
              </a:rPr>
              <a:t>/</a:t>
            </a:r>
            <a:r>
              <a:rPr lang="ko-KR" altLang="en-US" sz="800" b="1">
                <a:latin typeface="+mn-ea"/>
              </a:rPr>
              <a:t>명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69340F-DB62-9942-F4BB-B91C58ECE9BB}"/>
              </a:ext>
            </a:extLst>
          </p:cNvPr>
          <p:cNvSpPr/>
          <p:nvPr/>
        </p:nvSpPr>
        <p:spPr bwMode="auto">
          <a:xfrm>
            <a:off x="1206697" y="1469571"/>
            <a:ext cx="864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8CED96-2C3F-8CFE-2C6D-54260D876116}"/>
              </a:ext>
            </a:extLst>
          </p:cNvPr>
          <p:cNvSpPr txBox="1"/>
          <p:nvPr/>
        </p:nvSpPr>
        <p:spPr>
          <a:xfrm>
            <a:off x="2242150" y="1508385"/>
            <a:ext cx="5354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직원번호</a:t>
            </a:r>
            <a:r>
              <a:rPr lang="en-US" altLang="ko-KR" sz="800" b="1">
                <a:latin typeface="+mn-ea"/>
              </a:rPr>
              <a:t>/</a:t>
            </a:r>
            <a:r>
              <a:rPr lang="ko-KR" altLang="en-US" sz="800" b="1">
                <a:latin typeface="+mn-ea"/>
              </a:rPr>
              <a:t>명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FA1BDD-9710-3F0F-2A39-F2805D295774}"/>
              </a:ext>
            </a:extLst>
          </p:cNvPr>
          <p:cNvSpPr/>
          <p:nvPr/>
        </p:nvSpPr>
        <p:spPr bwMode="auto">
          <a:xfrm>
            <a:off x="2850852" y="1469571"/>
            <a:ext cx="864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54C3955-8A30-EE01-7219-FC04C29DE9C1}"/>
              </a:ext>
            </a:extLst>
          </p:cNvPr>
          <p:cNvSpPr/>
          <p:nvPr/>
        </p:nvSpPr>
        <p:spPr>
          <a:xfrm>
            <a:off x="3793443" y="1469571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366C2B-000F-B9F6-EED4-690D11FDA763}"/>
              </a:ext>
            </a:extLst>
          </p:cNvPr>
          <p:cNvSpPr txBox="1"/>
          <p:nvPr/>
        </p:nvSpPr>
        <p:spPr>
          <a:xfrm>
            <a:off x="451087" y="1899266"/>
            <a:ext cx="60433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b="1">
                <a:latin typeface="+mn-ea"/>
              </a:rPr>
              <a:t>부점코드</a:t>
            </a:r>
            <a:r>
              <a:rPr lang="en-US" altLang="ko-KR" sz="900" b="1">
                <a:latin typeface="+mn-ea"/>
              </a:rPr>
              <a:t>/</a:t>
            </a:r>
            <a:r>
              <a:rPr lang="ko-KR" altLang="en-US" sz="900" b="1">
                <a:latin typeface="+mn-ea"/>
              </a:rPr>
              <a:t>명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64DE03-D683-C052-5EBF-7092F844A1B0}"/>
              </a:ext>
            </a:extLst>
          </p:cNvPr>
          <p:cNvSpPr txBox="1"/>
          <p:nvPr/>
        </p:nvSpPr>
        <p:spPr>
          <a:xfrm>
            <a:off x="451087" y="4295879"/>
            <a:ext cx="708527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b="1">
                <a:latin typeface="+mn-ea"/>
              </a:rPr>
              <a:t>나의 결재의견</a:t>
            </a:r>
            <a:endParaRPr lang="ko-KR" altLang="en-US" sz="900" b="1" dirty="0">
              <a:latin typeface="+mn-ea"/>
            </a:endParaRPr>
          </a:p>
        </p:txBody>
      </p:sp>
      <p:graphicFrame>
        <p:nvGraphicFramePr>
          <p:cNvPr id="47" name="표 3">
            <a:extLst>
              <a:ext uri="{FF2B5EF4-FFF2-40B4-BE49-F238E27FC236}">
                <a16:creationId xmlns:a16="http://schemas.microsoft.com/office/drawing/2014/main" id="{6835941D-8095-F89B-29E7-BABF25DFF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835235"/>
              </p:ext>
            </p:extLst>
          </p:nvPr>
        </p:nvGraphicFramePr>
        <p:xfrm>
          <a:off x="4798671" y="1861724"/>
          <a:ext cx="4572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1061362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31429028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190041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043396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150465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20919007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9960765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소속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직책구분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삭제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이동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김준완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팀원</a:t>
                      </a:r>
                      <a:endParaRPr lang="en-US" altLang="ko-KR" sz="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차장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결재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5630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안정원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팀장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팀장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결재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3807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이익준</a:t>
                      </a:r>
                      <a:endParaRPr lang="en-US" altLang="ko-KR" sz="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부점장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부장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결재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088089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34A69F43-640F-B026-376D-9D46F8DC557D}"/>
              </a:ext>
            </a:extLst>
          </p:cNvPr>
          <p:cNvSpPr txBox="1"/>
          <p:nvPr/>
        </p:nvSpPr>
        <p:spPr>
          <a:xfrm>
            <a:off x="4780835" y="1366693"/>
            <a:ext cx="596317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b="1">
                <a:latin typeface="+mn-ea"/>
              </a:rPr>
              <a:t>나의 결재선</a:t>
            </a:r>
            <a:endParaRPr lang="ko-KR" altLang="en-US" sz="900" b="1" dirty="0">
              <a:latin typeface="+mn-ea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B2F9472-7329-BEFA-FC06-C846EA102EED}"/>
              </a:ext>
            </a:extLst>
          </p:cNvPr>
          <p:cNvGrpSpPr/>
          <p:nvPr/>
        </p:nvGrpSpPr>
        <p:grpSpPr>
          <a:xfrm>
            <a:off x="6398271" y="1607737"/>
            <a:ext cx="691281" cy="215444"/>
            <a:chOff x="4185319" y="4452913"/>
            <a:chExt cx="691281" cy="21544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774C4A2-9454-6E95-CF54-2AE425EBDB72}"/>
                </a:ext>
              </a:extLst>
            </p:cNvPr>
            <p:cNvSpPr txBox="1"/>
            <p:nvPr/>
          </p:nvSpPr>
          <p:spPr>
            <a:xfrm>
              <a:off x="4294389" y="4452913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직접선택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300B7F12-A591-FEDA-24A4-AF3F8B407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85319" y="4488635"/>
              <a:ext cx="144000" cy="144000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561FB52-DEFA-5961-EB86-3936DF796B3F}"/>
              </a:ext>
            </a:extLst>
          </p:cNvPr>
          <p:cNvGrpSpPr/>
          <p:nvPr/>
        </p:nvGrpSpPr>
        <p:grpSpPr>
          <a:xfrm>
            <a:off x="5626544" y="1607737"/>
            <a:ext cx="704105" cy="215444"/>
            <a:chOff x="1845336" y="5777821"/>
            <a:chExt cx="704105" cy="21544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63791F9-3A8E-37BE-0269-DEE2BFFA65D0}"/>
                </a:ext>
              </a:extLst>
            </p:cNvPr>
            <p:cNvSpPr txBox="1"/>
            <p:nvPr/>
          </p:nvSpPr>
          <p:spPr>
            <a:xfrm>
              <a:off x="1954406" y="577782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부장결재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E02D0462-788C-73F2-6FFA-F35A28F67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45336" y="5813543"/>
              <a:ext cx="144000" cy="144000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77BC2D3-09D6-164F-AE18-F7A380F338D8}"/>
              </a:ext>
            </a:extLst>
          </p:cNvPr>
          <p:cNvGrpSpPr/>
          <p:nvPr/>
        </p:nvGrpSpPr>
        <p:grpSpPr>
          <a:xfrm>
            <a:off x="4787559" y="1607737"/>
            <a:ext cx="704105" cy="215444"/>
            <a:chOff x="1845336" y="5777821"/>
            <a:chExt cx="704105" cy="21544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1491578-311D-673C-69B6-D7C0898FBDCA}"/>
                </a:ext>
              </a:extLst>
            </p:cNvPr>
            <p:cNvSpPr txBox="1"/>
            <p:nvPr/>
          </p:nvSpPr>
          <p:spPr>
            <a:xfrm>
              <a:off x="1954406" y="577782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팀장결재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47E7BFF6-DA29-9D10-A6CA-CCF7F1E2A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45336" y="5813543"/>
              <a:ext cx="144000" cy="144000"/>
            </a:xfrm>
            <a:prstGeom prst="rect">
              <a:avLst/>
            </a:prstGeom>
          </p:spPr>
        </p:pic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87E4F34F-614E-68FD-FCCD-EC6E647F98E3}"/>
              </a:ext>
            </a:extLst>
          </p:cNvPr>
          <p:cNvGrpSpPr/>
          <p:nvPr/>
        </p:nvGrpSpPr>
        <p:grpSpPr>
          <a:xfrm>
            <a:off x="4370531" y="2525727"/>
            <a:ext cx="324000" cy="723570"/>
            <a:chOff x="4370531" y="2590498"/>
            <a:chExt cx="324000" cy="723570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A9BBBC4A-A1A7-759C-F5AB-AB5FE55C4999}"/>
                </a:ext>
              </a:extLst>
            </p:cNvPr>
            <p:cNvSpPr/>
            <p:nvPr/>
          </p:nvSpPr>
          <p:spPr>
            <a:xfrm>
              <a:off x="4370531" y="2590498"/>
              <a:ext cx="324000" cy="324000"/>
            </a:xfrm>
            <a:prstGeom prst="roundRect">
              <a:avLst>
                <a:gd name="adj" fmla="val 3158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" rIns="0" bIns="0"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n-ea"/>
                </a:rPr>
                <a:t>추가</a:t>
              </a:r>
              <a:endParaRPr lang="en-US" altLang="ko-KR" sz="80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800">
                  <a:solidFill>
                    <a:schemeClr val="tx1"/>
                  </a:solidFill>
                  <a:latin typeface="+mn-ea"/>
                </a:rPr>
                <a:t>&gt;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3791C0F3-FCD5-43C6-BCA0-BB703810CEF5}"/>
                </a:ext>
              </a:extLst>
            </p:cNvPr>
            <p:cNvSpPr/>
            <p:nvPr/>
          </p:nvSpPr>
          <p:spPr>
            <a:xfrm>
              <a:off x="4370531" y="2990068"/>
              <a:ext cx="324000" cy="324000"/>
            </a:xfrm>
            <a:prstGeom prst="roundRect">
              <a:avLst>
                <a:gd name="adj" fmla="val 3158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" rIns="0" bIns="0"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n-ea"/>
                </a:rPr>
                <a:t>삭제</a:t>
              </a:r>
              <a:endParaRPr lang="en-US" altLang="ko-KR" sz="80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+mn-ea"/>
                </a:rPr>
                <a:t>&lt;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graphicFrame>
        <p:nvGraphicFramePr>
          <p:cNvPr id="91" name="표 3">
            <a:extLst>
              <a:ext uri="{FF2B5EF4-FFF2-40B4-BE49-F238E27FC236}">
                <a16:creationId xmlns:a16="http://schemas.microsoft.com/office/drawing/2014/main" id="{3F8D3C22-2EDF-ADE9-298F-19BBEF01F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79930"/>
              </p:ext>
            </p:extLst>
          </p:nvPr>
        </p:nvGraphicFramePr>
        <p:xfrm>
          <a:off x="461239" y="4504792"/>
          <a:ext cx="381600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중요용지 신청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070400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07717FDC-E086-ADE0-B8A6-B508B19C871C}"/>
              </a:ext>
            </a:extLst>
          </p:cNvPr>
          <p:cNvSpPr txBox="1"/>
          <p:nvPr/>
        </p:nvSpPr>
        <p:spPr>
          <a:xfrm>
            <a:off x="4792566" y="4295879"/>
            <a:ext cx="126316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b="1">
                <a:latin typeface="+mn-ea"/>
              </a:rPr>
              <a:t>부점장 부재 시 승인의견 </a:t>
            </a:r>
            <a:endParaRPr lang="ko-KR" altLang="en-US" sz="900" b="1" dirty="0">
              <a:latin typeface="+mn-ea"/>
            </a:endParaRPr>
          </a:p>
        </p:txBody>
      </p:sp>
      <p:graphicFrame>
        <p:nvGraphicFramePr>
          <p:cNvPr id="100" name="표 3">
            <a:extLst>
              <a:ext uri="{FF2B5EF4-FFF2-40B4-BE49-F238E27FC236}">
                <a16:creationId xmlns:a16="http://schemas.microsoft.com/office/drawing/2014/main" id="{411AC5E4-423C-2B14-28AC-42463358D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25326"/>
              </p:ext>
            </p:extLst>
          </p:nvPr>
        </p:nvGraphicFramePr>
        <p:xfrm>
          <a:off x="4802718" y="4504792"/>
          <a:ext cx="457200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206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61546968"/>
                    </a:ext>
                  </a:extLst>
                </a:gridCol>
                <a:gridCol w="1206000">
                  <a:extLst>
                    <a:ext uri="{9D8B030D-6E8A-4147-A177-3AD203B41FA5}">
                      <a16:colId xmlns:a16="http://schemas.microsoft.com/office/drawing/2014/main" val="496666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승인시각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70400"/>
                  </a:ext>
                </a:extLst>
              </a:tr>
            </a:tbl>
          </a:graphicData>
        </a:graphic>
      </p:graphicFrame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2ABE0B8-6457-D698-0761-B1EE63E8BFF6}"/>
              </a:ext>
            </a:extLst>
          </p:cNvPr>
          <p:cNvGrpSpPr/>
          <p:nvPr/>
        </p:nvGrpSpPr>
        <p:grpSpPr>
          <a:xfrm>
            <a:off x="1572549" y="4789073"/>
            <a:ext cx="2674027" cy="494966"/>
            <a:chOff x="1656285" y="4804441"/>
            <a:chExt cx="2674027" cy="494966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015B42F-B91E-C739-8007-BEF7C360C1AB}"/>
                </a:ext>
              </a:extLst>
            </p:cNvPr>
            <p:cNvSpPr/>
            <p:nvPr/>
          </p:nvSpPr>
          <p:spPr bwMode="auto">
            <a:xfrm>
              <a:off x="1656285" y="4804441"/>
              <a:ext cx="2664000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8201932-4199-D96C-0642-FA5BDF656584}"/>
                </a:ext>
              </a:extLst>
            </p:cNvPr>
            <p:cNvSpPr txBox="1"/>
            <p:nvPr/>
          </p:nvSpPr>
          <p:spPr>
            <a:xfrm>
              <a:off x="3913210" y="5099352"/>
              <a:ext cx="4171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/>
                <a:t>0</a:t>
              </a:r>
              <a:r>
                <a:rPr lang="en-US" altLang="ko-KR" sz="700">
                  <a:solidFill>
                    <a:schemeClr val="bg1">
                      <a:lumMod val="65000"/>
                    </a:schemeClr>
                  </a:solidFill>
                </a:rPr>
                <a:t>/100</a:t>
              </a:r>
              <a:endParaRPr lang="ko-KR" altLang="en-US" sz="7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F59DA87A-CF30-E476-05F5-94ACA71A7A21}"/>
              </a:ext>
            </a:extLst>
          </p:cNvPr>
          <p:cNvSpPr txBox="1"/>
          <p:nvPr/>
        </p:nvSpPr>
        <p:spPr>
          <a:xfrm>
            <a:off x="451087" y="5376742"/>
            <a:ext cx="365164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결재요청 완료 후 결재선 변경 거래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업무지원시스템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관리자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결재선변경관리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458044DE-6E9B-6388-7784-005C7D89131B}"/>
              </a:ext>
            </a:extLst>
          </p:cNvPr>
          <p:cNvGrpSpPr/>
          <p:nvPr/>
        </p:nvGrpSpPr>
        <p:grpSpPr>
          <a:xfrm>
            <a:off x="5906130" y="4526913"/>
            <a:ext cx="1134000" cy="198000"/>
            <a:chOff x="7701143" y="1163217"/>
            <a:chExt cx="1134000" cy="198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F935F3A-478C-9C26-2DD3-015A04564DCE}"/>
                </a:ext>
              </a:extLst>
            </p:cNvPr>
            <p:cNvSpPr/>
            <p:nvPr/>
          </p:nvSpPr>
          <p:spPr bwMode="auto">
            <a:xfrm>
              <a:off x="7701143" y="1163217"/>
              <a:ext cx="1134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선택</a:t>
              </a:r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E057BB9E-769E-D92E-D9AA-4C23B00CB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4274" y="1214225"/>
              <a:ext cx="90000" cy="90000"/>
            </a:xfrm>
            <a:prstGeom prst="rect">
              <a:avLst/>
            </a:prstGeom>
          </p:spPr>
        </p:pic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E13D727-4DA4-EB35-BFFB-931D3141335F}"/>
              </a:ext>
            </a:extLst>
          </p:cNvPr>
          <p:cNvSpPr/>
          <p:nvPr/>
        </p:nvSpPr>
        <p:spPr bwMode="auto">
          <a:xfrm>
            <a:off x="8203656" y="4526913"/>
            <a:ext cx="468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pPr algn="ctr"/>
            <a:r>
              <a:rPr lang="en-US" altLang="ko-KR" sz="800" spc="70">
                <a:solidFill>
                  <a:schemeClr val="tx1">
                    <a:lumMod val="85000"/>
                    <a:lumOff val="15000"/>
                  </a:schemeClr>
                </a:solidFill>
              </a:rPr>
              <a:t>__:__</a:t>
            </a:r>
            <a:endParaRPr lang="ko-KR" altLang="en-US" sz="800" spc="7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54F11EEE-D564-582E-B6F1-DCF7A9BACB77}"/>
              </a:ext>
            </a:extLst>
          </p:cNvPr>
          <p:cNvGrpSpPr/>
          <p:nvPr/>
        </p:nvGrpSpPr>
        <p:grpSpPr>
          <a:xfrm>
            <a:off x="5906130" y="4789073"/>
            <a:ext cx="3428625" cy="494966"/>
            <a:chOff x="1656285" y="4804441"/>
            <a:chExt cx="3428625" cy="494966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49A1202-80BB-87A8-D828-9ED9170C53D8}"/>
                </a:ext>
              </a:extLst>
            </p:cNvPr>
            <p:cNvSpPr/>
            <p:nvPr/>
          </p:nvSpPr>
          <p:spPr bwMode="auto">
            <a:xfrm>
              <a:off x="1656285" y="4804441"/>
              <a:ext cx="3420000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3FA6AF6-E1B9-48B8-6B2E-2378613D7B25}"/>
                </a:ext>
              </a:extLst>
            </p:cNvPr>
            <p:cNvSpPr txBox="1"/>
            <p:nvPr/>
          </p:nvSpPr>
          <p:spPr>
            <a:xfrm>
              <a:off x="4667808" y="5099352"/>
              <a:ext cx="4171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/>
                <a:t>0</a:t>
              </a:r>
              <a:r>
                <a:rPr lang="en-US" altLang="ko-KR" sz="700">
                  <a:solidFill>
                    <a:schemeClr val="bg1">
                      <a:lumMod val="65000"/>
                    </a:schemeClr>
                  </a:solidFill>
                </a:rPr>
                <a:t>/100</a:t>
              </a:r>
              <a:endParaRPr lang="ko-KR" altLang="en-US" sz="7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E25AF4A3-20A6-CDFE-A3BE-D128B6A77AFD}"/>
              </a:ext>
            </a:extLst>
          </p:cNvPr>
          <p:cNvSpPr/>
          <p:nvPr/>
        </p:nvSpPr>
        <p:spPr>
          <a:xfrm>
            <a:off x="8759820" y="4258772"/>
            <a:ext cx="612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관련시행문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584D806-9044-DBFD-4F77-16836616CD52}"/>
              </a:ext>
            </a:extLst>
          </p:cNvPr>
          <p:cNvSpPr txBox="1"/>
          <p:nvPr/>
        </p:nvSpPr>
        <p:spPr>
          <a:xfrm>
            <a:off x="4802718" y="5376742"/>
            <a:ext cx="38616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latin typeface="+mn-ea"/>
              </a:rPr>
              <a:t>* [</a:t>
            </a:r>
            <a:r>
              <a:rPr lang="ko-KR" altLang="en-US" sz="800">
                <a:solidFill>
                  <a:srgbClr val="FF0000"/>
                </a:solidFill>
                <a:latin typeface="+mn-ea"/>
              </a:rPr>
              <a:t>자금현수송 신청</a:t>
            </a:r>
            <a:r>
              <a:rPr lang="en-US" altLang="ko-KR" sz="800">
                <a:solidFill>
                  <a:srgbClr val="FF0000"/>
                </a:solidFill>
                <a:latin typeface="+mn-ea"/>
              </a:rPr>
              <a:t>]</a:t>
            </a:r>
            <a:r>
              <a:rPr lang="ko-KR" altLang="en-US" sz="800">
                <a:solidFill>
                  <a:srgbClr val="FF0000"/>
                </a:solidFill>
                <a:latin typeface="+mn-ea"/>
              </a:rPr>
              <a:t> 부점장 부재 시  반드시 부점장과 연락 후 승인내용을 입력해주세요</a:t>
            </a:r>
            <a:r>
              <a:rPr lang="en-US" altLang="ko-KR" sz="80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69531821-CB91-B811-1751-AD7EED786E53}"/>
              </a:ext>
            </a:extLst>
          </p:cNvPr>
          <p:cNvSpPr/>
          <p:nvPr/>
        </p:nvSpPr>
        <p:spPr>
          <a:xfrm>
            <a:off x="8973751" y="599404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적용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76013EAF-5575-AFAB-36AE-04F67E4DB9BA}"/>
              </a:ext>
            </a:extLst>
          </p:cNvPr>
          <p:cNvSpPr/>
          <p:nvPr/>
        </p:nvSpPr>
        <p:spPr>
          <a:xfrm>
            <a:off x="8543445" y="599404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38" name="표 3">
            <a:extLst>
              <a:ext uri="{FF2B5EF4-FFF2-40B4-BE49-F238E27FC236}">
                <a16:creationId xmlns:a16="http://schemas.microsoft.com/office/drawing/2014/main" id="{DBFF8BA3-13A7-E1AC-BBA2-C629ECD5A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82917"/>
              </p:ext>
            </p:extLst>
          </p:nvPr>
        </p:nvGraphicFramePr>
        <p:xfrm>
          <a:off x="461239" y="2119031"/>
          <a:ext cx="3672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31429028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51900413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70433969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9846578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소속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직책구분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프로세스혁신부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부점장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부장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이익준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5630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프로세스혁신부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팀장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팀장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안정원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3807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프로세스혁신부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팀원</a:t>
                      </a:r>
                      <a:endParaRPr lang="en-US" altLang="ko-KR" sz="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차장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김준완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0880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프로세스혁신부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팀원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과장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양석형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7866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프로세스혁신부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팀원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과장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채송화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2205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프로세스혁신부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팀원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대리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장겨울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449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프로세스혁신부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팀원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계장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김건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842710"/>
                  </a:ext>
                </a:extLst>
              </a:tr>
            </a:tbl>
          </a:graphicData>
        </a:graphic>
      </p:graphicFrame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184B289-D120-C05A-1D27-B8B940B14C4F}"/>
              </a:ext>
            </a:extLst>
          </p:cNvPr>
          <p:cNvGrpSpPr/>
          <p:nvPr/>
        </p:nvGrpSpPr>
        <p:grpSpPr>
          <a:xfrm>
            <a:off x="4123453" y="2111347"/>
            <a:ext cx="144000" cy="2023200"/>
            <a:chOff x="9876937" y="3429000"/>
            <a:chExt cx="144000" cy="2023200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DEA023B7-380F-BF8C-0C3E-C469381A5875}"/>
                </a:ext>
              </a:extLst>
            </p:cNvPr>
            <p:cNvSpPr/>
            <p:nvPr/>
          </p:nvSpPr>
          <p:spPr bwMode="auto">
            <a:xfrm>
              <a:off x="9876937" y="3429000"/>
              <a:ext cx="144000" cy="202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사각형: 둥근 모서리 1">
              <a:extLst>
                <a:ext uri="{FF2B5EF4-FFF2-40B4-BE49-F238E27FC236}">
                  <a16:creationId xmlns:a16="http://schemas.microsoft.com/office/drawing/2014/main" id="{57CE44F4-7D33-C8CE-D742-E62FCAC0F1FB}"/>
                </a:ext>
              </a:extLst>
            </p:cNvPr>
            <p:cNvSpPr/>
            <p:nvPr/>
          </p:nvSpPr>
          <p:spPr bwMode="auto">
            <a:xfrm>
              <a:off x="9903937" y="3590504"/>
              <a:ext cx="93600" cy="71999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1220D66C-99F7-3DB1-A415-472023380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903937" y="3469145"/>
              <a:ext cx="90000" cy="90000"/>
            </a:xfrm>
            <a:prstGeom prst="rect">
              <a:avLst/>
            </a:prstGeom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80698016-FCE6-BADD-7B17-96F89AE44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3937" y="5312010"/>
              <a:ext cx="90000" cy="90000"/>
            </a:xfrm>
            <a:prstGeom prst="rect">
              <a:avLst/>
            </a:prstGeom>
          </p:spPr>
        </p:pic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0F06B4F-5A53-6811-8D08-105205B83E78}"/>
              </a:ext>
            </a:extLst>
          </p:cNvPr>
          <p:cNvSpPr/>
          <p:nvPr/>
        </p:nvSpPr>
        <p:spPr bwMode="auto">
          <a:xfrm>
            <a:off x="4798671" y="1861724"/>
            <a:ext cx="4572000" cy="1944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l">
              <a:lnSpc>
                <a:spcPts val="1100"/>
              </a:lnSpc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DF215B78-2E6B-6494-AAFD-E86352E9FA69}"/>
              </a:ext>
            </a:extLst>
          </p:cNvPr>
          <p:cNvSpPr/>
          <p:nvPr/>
        </p:nvSpPr>
        <p:spPr>
          <a:xfrm>
            <a:off x="6778671" y="3937107"/>
            <a:ext cx="612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결재선저장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8048FA07-B008-3A12-662A-F6A17809FD49}"/>
              </a:ext>
            </a:extLst>
          </p:cNvPr>
          <p:cNvGrpSpPr/>
          <p:nvPr/>
        </p:nvGrpSpPr>
        <p:grpSpPr>
          <a:xfrm>
            <a:off x="8982172" y="2165567"/>
            <a:ext cx="151200" cy="144000"/>
            <a:chOff x="8773361" y="2228482"/>
            <a:chExt cx="151200" cy="144000"/>
          </a:xfrm>
        </p:grpSpPr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6F82822E-964D-8C2D-EF8F-EC5B0009A50A}"/>
                </a:ext>
              </a:extLst>
            </p:cNvPr>
            <p:cNvSpPr/>
            <p:nvPr/>
          </p:nvSpPr>
          <p:spPr>
            <a:xfrm rot="10800000">
              <a:off x="8773361" y="2228482"/>
              <a:ext cx="151200" cy="144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B965AE9D-FD25-0D0A-6B05-C38042A28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03009" y="2255378"/>
              <a:ext cx="108000" cy="108000"/>
            </a:xfrm>
            <a:prstGeom prst="rect">
              <a:avLst/>
            </a:prstGeom>
            <a:noFill/>
          </p:spPr>
        </p:pic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A112B973-A303-1F90-D696-FF7E475AB1C9}"/>
              </a:ext>
            </a:extLst>
          </p:cNvPr>
          <p:cNvGrpSpPr/>
          <p:nvPr/>
        </p:nvGrpSpPr>
        <p:grpSpPr>
          <a:xfrm>
            <a:off x="9164183" y="2165567"/>
            <a:ext cx="151200" cy="144000"/>
            <a:chOff x="8955372" y="2221282"/>
            <a:chExt cx="151200" cy="144000"/>
          </a:xfrm>
        </p:grpSpPr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23ECC90F-70FE-0ABE-C600-16AA197362DD}"/>
                </a:ext>
              </a:extLst>
            </p:cNvPr>
            <p:cNvSpPr/>
            <p:nvPr/>
          </p:nvSpPr>
          <p:spPr>
            <a:xfrm>
              <a:off x="8955372" y="2221282"/>
              <a:ext cx="151200" cy="144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BDAD5EA7-2BF6-9E3D-9379-5AE2D8F7C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5648" y="2235310"/>
              <a:ext cx="108000" cy="108000"/>
            </a:xfrm>
            <a:prstGeom prst="rect">
              <a:avLst/>
            </a:prstGeom>
            <a:noFill/>
          </p:spPr>
        </p:pic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D078348-B3FE-5B1E-7ABF-EDEB32DEFA68}"/>
              </a:ext>
            </a:extLst>
          </p:cNvPr>
          <p:cNvGrpSpPr/>
          <p:nvPr/>
        </p:nvGrpSpPr>
        <p:grpSpPr>
          <a:xfrm>
            <a:off x="8982172" y="2412516"/>
            <a:ext cx="151200" cy="144000"/>
            <a:chOff x="8773361" y="2228482"/>
            <a:chExt cx="151200" cy="144000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BE9D4BFE-F0C2-2617-6389-B5BA8E02E814}"/>
                </a:ext>
              </a:extLst>
            </p:cNvPr>
            <p:cNvSpPr/>
            <p:nvPr/>
          </p:nvSpPr>
          <p:spPr>
            <a:xfrm rot="10800000">
              <a:off x="8773361" y="2228482"/>
              <a:ext cx="151200" cy="144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799FEAB1-6D95-0D70-403B-EEC0328CB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03009" y="2255378"/>
              <a:ext cx="108000" cy="108000"/>
            </a:xfrm>
            <a:prstGeom prst="rect">
              <a:avLst/>
            </a:prstGeom>
            <a:noFill/>
          </p:spPr>
        </p:pic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2DEAC70F-ACAD-1C54-6D44-2779BEB12E21}"/>
              </a:ext>
            </a:extLst>
          </p:cNvPr>
          <p:cNvGrpSpPr/>
          <p:nvPr/>
        </p:nvGrpSpPr>
        <p:grpSpPr>
          <a:xfrm>
            <a:off x="9164183" y="2412516"/>
            <a:ext cx="151200" cy="144000"/>
            <a:chOff x="8955372" y="2221282"/>
            <a:chExt cx="151200" cy="144000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FC2FCD08-F4FC-C7C1-7C5A-B7404735DF42}"/>
                </a:ext>
              </a:extLst>
            </p:cNvPr>
            <p:cNvSpPr/>
            <p:nvPr/>
          </p:nvSpPr>
          <p:spPr>
            <a:xfrm>
              <a:off x="8955372" y="2221282"/>
              <a:ext cx="151200" cy="144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B2C9CA64-294C-38D8-3BE5-B9DF0510D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5648" y="2235310"/>
              <a:ext cx="108000" cy="108000"/>
            </a:xfrm>
            <a:prstGeom prst="rect">
              <a:avLst/>
            </a:prstGeom>
            <a:noFill/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B9836190-6158-C21C-55A7-75A0BC5FDFFB}"/>
              </a:ext>
            </a:extLst>
          </p:cNvPr>
          <p:cNvGrpSpPr/>
          <p:nvPr/>
        </p:nvGrpSpPr>
        <p:grpSpPr>
          <a:xfrm>
            <a:off x="8982172" y="2668890"/>
            <a:ext cx="151200" cy="144000"/>
            <a:chOff x="8773361" y="2228482"/>
            <a:chExt cx="151200" cy="144000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BEA197C8-41AD-09F5-927F-759E7A84D5A1}"/>
                </a:ext>
              </a:extLst>
            </p:cNvPr>
            <p:cNvSpPr/>
            <p:nvPr/>
          </p:nvSpPr>
          <p:spPr>
            <a:xfrm rot="10800000">
              <a:off x="8773361" y="2228482"/>
              <a:ext cx="151200" cy="144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pic>
          <p:nvPicPr>
            <p:cNvPr id="167" name="그림 166">
              <a:extLst>
                <a:ext uri="{FF2B5EF4-FFF2-40B4-BE49-F238E27FC236}">
                  <a16:creationId xmlns:a16="http://schemas.microsoft.com/office/drawing/2014/main" id="{D66F3ACB-858C-F0A3-2580-858B854B5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03009" y="2255378"/>
              <a:ext cx="108000" cy="108000"/>
            </a:xfrm>
            <a:prstGeom prst="rect">
              <a:avLst/>
            </a:prstGeom>
            <a:noFill/>
          </p:spPr>
        </p:pic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E28A57C-BA8C-10CD-F621-2CA205E1CBC5}"/>
              </a:ext>
            </a:extLst>
          </p:cNvPr>
          <p:cNvGrpSpPr/>
          <p:nvPr/>
        </p:nvGrpSpPr>
        <p:grpSpPr>
          <a:xfrm>
            <a:off x="9164183" y="2668890"/>
            <a:ext cx="151200" cy="144000"/>
            <a:chOff x="8955372" y="2221282"/>
            <a:chExt cx="151200" cy="144000"/>
          </a:xfrm>
        </p:grpSpPr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0FEA7B7F-F4B1-9430-8BD4-B0B4DEAEFB9E}"/>
                </a:ext>
              </a:extLst>
            </p:cNvPr>
            <p:cNvSpPr/>
            <p:nvPr/>
          </p:nvSpPr>
          <p:spPr>
            <a:xfrm>
              <a:off x="8955372" y="2221282"/>
              <a:ext cx="151200" cy="144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07378C19-07EA-8B47-41D0-A729A0D5E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5648" y="2235310"/>
              <a:ext cx="108000" cy="108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2079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5CCBA-AC62-3F32-FEAE-92D0EF3E1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61857B4B-ED4B-8486-4A2F-A04D493C835F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D3392C6-8162-D880-3A43-D7982746C926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>
                <a:solidFill>
                  <a:srgbClr val="202124"/>
                </a:solidFill>
                <a:latin typeface="+mn-ea"/>
              </a:rPr>
              <a:t>결재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ACC5A8-6502-E4E4-B079-5E075E91E2CC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63F0070-2C9F-4822-2375-EDD89C4E76B1}"/>
              </a:ext>
            </a:extLst>
          </p:cNvPr>
          <p:cNvSpPr txBox="1"/>
          <p:nvPr/>
        </p:nvSpPr>
        <p:spPr>
          <a:xfrm>
            <a:off x="66840" y="12557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결재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810D8D-7F50-6729-CB41-8134439B1DD1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(691520)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정기신청 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7D190B3-DA61-1E41-1685-D7A679491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93918"/>
              </p:ext>
            </p:extLst>
          </p:nvPr>
        </p:nvGraphicFramePr>
        <p:xfrm>
          <a:off x="9697291" y="1596733"/>
          <a:ext cx="2340000" cy="58176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3D9EED5-9DD5-1B18-BD8A-CD7CCE2CF847}"/>
              </a:ext>
            </a:extLst>
          </p:cNvPr>
          <p:cNvSpPr/>
          <p:nvPr/>
        </p:nvSpPr>
        <p:spPr>
          <a:xfrm>
            <a:off x="94902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(000000)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배송신청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C2636CD-EBD9-33AA-4842-1F9EDBFC29B0}"/>
              </a:ext>
            </a:extLst>
          </p:cNvPr>
          <p:cNvGrpSpPr/>
          <p:nvPr/>
        </p:nvGrpSpPr>
        <p:grpSpPr>
          <a:xfrm>
            <a:off x="287839" y="540930"/>
            <a:ext cx="783385" cy="246221"/>
            <a:chOff x="287839" y="540930"/>
            <a:chExt cx="783385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5B131E6-65A6-6FC8-CA04-32C840152CC5}"/>
                </a:ext>
              </a:extLst>
            </p:cNvPr>
            <p:cNvSpPr txBox="1"/>
            <p:nvPr/>
          </p:nvSpPr>
          <p:spPr>
            <a:xfrm>
              <a:off x="386421" y="540930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배송신청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23AEA941-54D2-A978-6148-7B40E0A26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5DA77C-33CA-BB93-2C62-A4290AFC84F8}"/>
              </a:ext>
            </a:extLst>
          </p:cNvPr>
          <p:cNvSpPr/>
          <p:nvPr/>
        </p:nvSpPr>
        <p:spPr bwMode="auto">
          <a:xfrm>
            <a:off x="148652" y="502772"/>
            <a:ext cx="9546115" cy="6059880"/>
          </a:xfrm>
          <a:prstGeom prst="rect">
            <a:avLst/>
          </a:prstGeom>
          <a:solidFill>
            <a:schemeClr val="tx1">
              <a:alpha val="4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Noto Sans Korean"/>
              <a:ea typeface="함초롬돋움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CE7EE6-ED95-A9B9-4965-E6B5856A7E4D}"/>
              </a:ext>
            </a:extLst>
          </p:cNvPr>
          <p:cNvGrpSpPr/>
          <p:nvPr/>
        </p:nvGrpSpPr>
        <p:grpSpPr>
          <a:xfrm>
            <a:off x="328801" y="866117"/>
            <a:ext cx="9180452" cy="5472000"/>
            <a:chOff x="2042041" y="1634439"/>
            <a:chExt cx="7269122" cy="570626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A6F1070-1D31-E1DC-597D-3FAE395E712C}"/>
                </a:ext>
              </a:extLst>
            </p:cNvPr>
            <p:cNvSpPr/>
            <p:nvPr/>
          </p:nvSpPr>
          <p:spPr>
            <a:xfrm>
              <a:off x="2042041" y="1634439"/>
              <a:ext cx="7268764" cy="570626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9A0A69-D55B-4569-0228-D6C0B8CDAD2D}"/>
                </a:ext>
              </a:extLst>
            </p:cNvPr>
            <p:cNvSpPr txBox="1"/>
            <p:nvPr/>
          </p:nvSpPr>
          <p:spPr>
            <a:xfrm>
              <a:off x="2080000" y="1710129"/>
              <a:ext cx="542230" cy="256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/>
                <a:t>결재요청</a:t>
              </a:r>
              <a:endParaRPr lang="ko-KR" altLang="en-US" sz="1000" b="1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F9CE928-8B93-647F-BA3B-20275025856D}"/>
                </a:ext>
              </a:extLst>
            </p:cNvPr>
            <p:cNvCxnSpPr>
              <a:cxnSpLocks/>
            </p:cNvCxnSpPr>
            <p:nvPr/>
          </p:nvCxnSpPr>
          <p:spPr>
            <a:xfrm>
              <a:off x="2042399" y="2033386"/>
              <a:ext cx="726876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5FCC49E-BB5C-1796-9FBB-CFE8E8155636}"/>
              </a:ext>
            </a:extLst>
          </p:cNvPr>
          <p:cNvSpPr/>
          <p:nvPr/>
        </p:nvSpPr>
        <p:spPr>
          <a:xfrm>
            <a:off x="8973751" y="599404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적용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9" name="십자형 68">
            <a:extLst>
              <a:ext uri="{FF2B5EF4-FFF2-40B4-BE49-F238E27FC236}">
                <a16:creationId xmlns:a16="http://schemas.microsoft.com/office/drawing/2014/main" id="{92D19595-F8A9-4272-B9D6-5466DBA5379D}"/>
              </a:ext>
            </a:extLst>
          </p:cNvPr>
          <p:cNvSpPr/>
          <p:nvPr/>
        </p:nvSpPr>
        <p:spPr>
          <a:xfrm rot="2700000">
            <a:off x="9233264" y="979957"/>
            <a:ext cx="142272" cy="144000"/>
          </a:xfrm>
          <a:prstGeom prst="plus">
            <a:avLst>
              <a:gd name="adj" fmla="val 446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graphicFrame>
        <p:nvGraphicFramePr>
          <p:cNvPr id="74" name="표 3">
            <a:extLst>
              <a:ext uri="{FF2B5EF4-FFF2-40B4-BE49-F238E27FC236}">
                <a16:creationId xmlns:a16="http://schemas.microsoft.com/office/drawing/2014/main" id="{5AC3B426-8ECD-6E2F-BE4E-6D69673D4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465950"/>
              </p:ext>
            </p:extLst>
          </p:nvPr>
        </p:nvGraphicFramePr>
        <p:xfrm>
          <a:off x="461239" y="2119031"/>
          <a:ext cx="3672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31429028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51900413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70433969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9846578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소속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직책구분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프로세스혁신부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부점장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부장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이익준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5630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프로세스혁신부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팀장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팀장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안정원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3807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프로세스혁신부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팀원</a:t>
                      </a:r>
                      <a:endParaRPr lang="en-US" altLang="ko-KR" sz="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차장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김준완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0880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프로세스혁신부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팀원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과장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양석형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7866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프로세스혁신부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팀원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과장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채송화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2205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프로세스혁신부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팀원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대리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장겨울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449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프로세스혁신부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팀원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계장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김건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842710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2DB5F82E-1A37-E6FE-925A-E6F9771839DD}"/>
              </a:ext>
            </a:extLst>
          </p:cNvPr>
          <p:cNvSpPr txBox="1"/>
          <p:nvPr/>
        </p:nvSpPr>
        <p:spPr>
          <a:xfrm>
            <a:off x="3606831" y="1862005"/>
            <a:ext cx="7486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en-US" altLang="ko-KR" sz="700" b="1">
                <a:solidFill>
                  <a:schemeClr val="accent2"/>
                </a:solidFill>
              </a:rPr>
              <a:t>00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75309E2-7D27-75FB-2EF7-D7209CB391D9}"/>
              </a:ext>
            </a:extLst>
          </p:cNvPr>
          <p:cNvSpPr>
            <a:spLocks/>
          </p:cNvSpPr>
          <p:nvPr/>
        </p:nvSpPr>
        <p:spPr bwMode="auto">
          <a:xfrm>
            <a:off x="451453" y="1388571"/>
            <a:ext cx="3816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C7FCD7-46F1-D5FE-112C-2A5951C2FB40}"/>
              </a:ext>
            </a:extLst>
          </p:cNvPr>
          <p:cNvSpPr txBox="1"/>
          <p:nvPr/>
        </p:nvSpPr>
        <p:spPr>
          <a:xfrm>
            <a:off x="589713" y="1508385"/>
            <a:ext cx="5354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부점코드</a:t>
            </a:r>
            <a:r>
              <a:rPr lang="en-US" altLang="ko-KR" sz="800" b="1">
                <a:latin typeface="+mn-ea"/>
              </a:rPr>
              <a:t>/</a:t>
            </a:r>
            <a:r>
              <a:rPr lang="ko-KR" altLang="en-US" sz="800" b="1">
                <a:latin typeface="+mn-ea"/>
              </a:rPr>
              <a:t>명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3E5191-ED90-07AB-4C42-0B0866BDCBFD}"/>
              </a:ext>
            </a:extLst>
          </p:cNvPr>
          <p:cNvSpPr/>
          <p:nvPr/>
        </p:nvSpPr>
        <p:spPr bwMode="auto">
          <a:xfrm>
            <a:off x="1206697" y="1469571"/>
            <a:ext cx="864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20B525-C436-11EC-165B-744933697FEA}"/>
              </a:ext>
            </a:extLst>
          </p:cNvPr>
          <p:cNvSpPr txBox="1"/>
          <p:nvPr/>
        </p:nvSpPr>
        <p:spPr>
          <a:xfrm>
            <a:off x="2242150" y="1508385"/>
            <a:ext cx="5354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직원번호</a:t>
            </a:r>
            <a:r>
              <a:rPr lang="en-US" altLang="ko-KR" sz="800" b="1">
                <a:latin typeface="+mn-ea"/>
              </a:rPr>
              <a:t>/</a:t>
            </a:r>
            <a:r>
              <a:rPr lang="ko-KR" altLang="en-US" sz="800" b="1">
                <a:latin typeface="+mn-ea"/>
              </a:rPr>
              <a:t>명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6C0A13-8A8F-CD0B-7A8E-86A290C2405F}"/>
              </a:ext>
            </a:extLst>
          </p:cNvPr>
          <p:cNvSpPr/>
          <p:nvPr/>
        </p:nvSpPr>
        <p:spPr bwMode="auto">
          <a:xfrm>
            <a:off x="2850852" y="1469571"/>
            <a:ext cx="864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AB3D775-549A-A90A-F837-111BAA3F863C}"/>
              </a:ext>
            </a:extLst>
          </p:cNvPr>
          <p:cNvSpPr/>
          <p:nvPr/>
        </p:nvSpPr>
        <p:spPr>
          <a:xfrm>
            <a:off x="3793443" y="1469571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43DF64-F2F4-FEB2-2CF1-B635B4AC2B31}"/>
              </a:ext>
            </a:extLst>
          </p:cNvPr>
          <p:cNvSpPr txBox="1"/>
          <p:nvPr/>
        </p:nvSpPr>
        <p:spPr>
          <a:xfrm>
            <a:off x="451087" y="1899266"/>
            <a:ext cx="60433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b="1">
                <a:latin typeface="+mn-ea"/>
              </a:rPr>
              <a:t>부점코드</a:t>
            </a:r>
            <a:r>
              <a:rPr lang="en-US" altLang="ko-KR" sz="900" b="1">
                <a:latin typeface="+mn-ea"/>
              </a:rPr>
              <a:t>/</a:t>
            </a:r>
            <a:r>
              <a:rPr lang="ko-KR" altLang="en-US" sz="900" b="1">
                <a:latin typeface="+mn-ea"/>
              </a:rPr>
              <a:t>명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F4764C-C7B5-9328-8EDC-32DBF6DB1524}"/>
              </a:ext>
            </a:extLst>
          </p:cNvPr>
          <p:cNvSpPr txBox="1"/>
          <p:nvPr/>
        </p:nvSpPr>
        <p:spPr>
          <a:xfrm>
            <a:off x="4780835" y="1366693"/>
            <a:ext cx="596317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b="1">
                <a:latin typeface="+mn-ea"/>
              </a:rPr>
              <a:t>나의 결재선</a:t>
            </a:r>
            <a:endParaRPr lang="ko-KR" altLang="en-US" sz="900" b="1" dirty="0">
              <a:latin typeface="+mn-ea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EE06B27-3A77-C30C-D289-391882759207}"/>
              </a:ext>
            </a:extLst>
          </p:cNvPr>
          <p:cNvGrpSpPr/>
          <p:nvPr/>
        </p:nvGrpSpPr>
        <p:grpSpPr>
          <a:xfrm>
            <a:off x="5626544" y="1607737"/>
            <a:ext cx="704105" cy="215444"/>
            <a:chOff x="1845336" y="5777821"/>
            <a:chExt cx="704105" cy="21544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1228E4F-2C58-743B-5BF7-1396E6280659}"/>
                </a:ext>
              </a:extLst>
            </p:cNvPr>
            <p:cNvSpPr txBox="1"/>
            <p:nvPr/>
          </p:nvSpPr>
          <p:spPr>
            <a:xfrm>
              <a:off x="1954406" y="577782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부장결재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38ED383-0979-8B38-6DC3-CE300164A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45336" y="5813543"/>
              <a:ext cx="144000" cy="144000"/>
            </a:xfrm>
            <a:prstGeom prst="rect">
              <a:avLst/>
            </a:prstGeom>
          </p:spPr>
        </p:pic>
      </p:grp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729C781-78CD-1BA4-E818-7C77FFBD5EA9}"/>
              </a:ext>
            </a:extLst>
          </p:cNvPr>
          <p:cNvSpPr/>
          <p:nvPr/>
        </p:nvSpPr>
        <p:spPr>
          <a:xfrm>
            <a:off x="8543445" y="599404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26FE04-2D1F-D9C6-BF7C-889F26A9C5A1}"/>
              </a:ext>
            </a:extLst>
          </p:cNvPr>
          <p:cNvSpPr txBox="1"/>
          <p:nvPr/>
        </p:nvSpPr>
        <p:spPr>
          <a:xfrm>
            <a:off x="4792566" y="4295879"/>
            <a:ext cx="93294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b="1">
                <a:latin typeface="+mn-ea"/>
              </a:rPr>
              <a:t>중요용지 예외등록</a:t>
            </a:r>
            <a:endParaRPr lang="ko-KR" altLang="en-US" sz="900" b="1" dirty="0">
              <a:latin typeface="+mn-ea"/>
            </a:endParaRPr>
          </a:p>
        </p:txBody>
      </p:sp>
      <p:graphicFrame>
        <p:nvGraphicFramePr>
          <p:cNvPr id="100" name="표 3">
            <a:extLst>
              <a:ext uri="{FF2B5EF4-FFF2-40B4-BE49-F238E27FC236}">
                <a16:creationId xmlns:a16="http://schemas.microsoft.com/office/drawing/2014/main" id="{5462B031-C597-1C96-EBF5-E492E89E4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465231"/>
              </p:ext>
            </p:extLst>
          </p:nvPr>
        </p:nvGraphicFramePr>
        <p:xfrm>
          <a:off x="4802718" y="4504792"/>
          <a:ext cx="4572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3492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사유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070400"/>
                  </a:ext>
                </a:extLst>
              </a:tr>
            </a:tbl>
          </a:graphicData>
        </a:graphic>
      </p:graphicFrame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23298D66-42C7-52DB-6644-85137113AE79}"/>
              </a:ext>
            </a:extLst>
          </p:cNvPr>
          <p:cNvGrpSpPr/>
          <p:nvPr/>
        </p:nvGrpSpPr>
        <p:grpSpPr>
          <a:xfrm>
            <a:off x="5906130" y="4538310"/>
            <a:ext cx="3428625" cy="468000"/>
            <a:chOff x="1656285" y="4804441"/>
            <a:chExt cx="3428625" cy="468000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D92CCB27-915A-BC71-6F1A-B7DC6DB0485F}"/>
                </a:ext>
              </a:extLst>
            </p:cNvPr>
            <p:cNvSpPr/>
            <p:nvPr/>
          </p:nvSpPr>
          <p:spPr bwMode="auto">
            <a:xfrm>
              <a:off x="1656285" y="4804441"/>
              <a:ext cx="3420000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7A18EE9-B79A-F541-2092-9876E1853829}"/>
                </a:ext>
              </a:extLst>
            </p:cNvPr>
            <p:cNvSpPr txBox="1"/>
            <p:nvPr/>
          </p:nvSpPr>
          <p:spPr>
            <a:xfrm>
              <a:off x="4667808" y="5056622"/>
              <a:ext cx="4171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/>
                <a:t>0</a:t>
              </a:r>
              <a:r>
                <a:rPr lang="en-US" altLang="ko-KR" sz="700">
                  <a:solidFill>
                    <a:schemeClr val="bg1">
                      <a:lumMod val="65000"/>
                    </a:schemeClr>
                  </a:solidFill>
                </a:rPr>
                <a:t>/100</a:t>
              </a:r>
              <a:endParaRPr lang="ko-KR" altLang="en-US" sz="7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D064993D-066F-16A6-2D51-E9AEACE13048}"/>
              </a:ext>
            </a:extLst>
          </p:cNvPr>
          <p:cNvSpPr/>
          <p:nvPr/>
        </p:nvSpPr>
        <p:spPr>
          <a:xfrm>
            <a:off x="8759820" y="4258772"/>
            <a:ext cx="612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관련시행문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7EFFFC-66B3-8B43-0955-5AB11E824744}"/>
              </a:ext>
            </a:extLst>
          </p:cNvPr>
          <p:cNvSpPr txBox="1"/>
          <p:nvPr/>
        </p:nvSpPr>
        <p:spPr>
          <a:xfrm>
            <a:off x="4802718" y="5720185"/>
            <a:ext cx="428482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latin typeface="+mn-ea"/>
              </a:rPr>
              <a:t>* </a:t>
            </a:r>
            <a:r>
              <a:rPr lang="ko-KR" altLang="en-US" sz="800">
                <a:solidFill>
                  <a:srgbClr val="FF0000"/>
                </a:solidFill>
                <a:latin typeface="+mn-ea"/>
              </a:rPr>
              <a:t>중요용지 출납책입자 및 지점장</a:t>
            </a:r>
            <a:r>
              <a:rPr lang="en-US" altLang="ko-KR" sz="80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800">
                <a:solidFill>
                  <a:srgbClr val="FF0000"/>
                </a:solidFill>
                <a:latin typeface="+mn-ea"/>
              </a:rPr>
              <a:t>부재 시 대직자</a:t>
            </a:r>
            <a:r>
              <a:rPr lang="en-US" altLang="ko-KR" sz="80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800">
                <a:solidFill>
                  <a:srgbClr val="FF0000"/>
                </a:solidFill>
                <a:latin typeface="+mn-ea"/>
              </a:rPr>
              <a:t>외 타 결재자 선택 시 예외사유를 입력해주세요</a:t>
            </a:r>
            <a:r>
              <a:rPr lang="en-US" altLang="ko-KR" sz="80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6BAEC2-C255-2B99-B3B5-6186DC5FACBE}"/>
              </a:ext>
            </a:extLst>
          </p:cNvPr>
          <p:cNvGrpSpPr/>
          <p:nvPr/>
        </p:nvGrpSpPr>
        <p:grpSpPr>
          <a:xfrm>
            <a:off x="5789631" y="4310020"/>
            <a:ext cx="144000" cy="144000"/>
            <a:chOff x="9149889" y="2723267"/>
            <a:chExt cx="144000" cy="144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45F149E-48E5-56CA-99C6-F6172CF25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149889" y="2723267"/>
              <a:ext cx="144000" cy="144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3FDA97A-7132-DB5A-C520-EA8A3D60C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189101" y="2766653"/>
              <a:ext cx="76800" cy="57600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BD094C-A041-03FF-B528-BB5B38CFAF31}"/>
              </a:ext>
            </a:extLst>
          </p:cNvPr>
          <p:cNvSpPr/>
          <p:nvPr/>
        </p:nvSpPr>
        <p:spPr bwMode="auto">
          <a:xfrm>
            <a:off x="4798671" y="5103174"/>
            <a:ext cx="4572000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l">
              <a:lnSpc>
                <a:spcPts val="1100"/>
              </a:lnSpc>
            </a:pPr>
            <a:r>
              <a:rPr lang="ko-KR" altLang="en-US" sz="800" b="1">
                <a:solidFill>
                  <a:srgbClr val="0070C0"/>
                </a:solidFill>
                <a:latin typeface="Noto Sans Korean"/>
              </a:rPr>
              <a:t>예외등록 처리대상</a:t>
            </a:r>
            <a:endParaRPr lang="en-US" altLang="ko-KR" sz="800" b="1">
              <a:solidFill>
                <a:srgbClr val="0070C0"/>
              </a:solidFill>
              <a:latin typeface="Noto Sans Korean"/>
            </a:endParaRPr>
          </a:p>
          <a:p>
            <a:pPr algn="l">
              <a:lnSpc>
                <a:spcPts val="1100"/>
              </a:lnSpc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Noto Sans Korean"/>
              </a:rPr>
              <a:t>1.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Noto Sans Korean"/>
              </a:rPr>
              <a:t>중요용지 출납책임자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Noto Sans Korean"/>
              </a:rPr>
              <a:t>(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Noto Sans Korean"/>
              </a:rPr>
              <a:t>팀장원칙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Noto Sans Korean"/>
              </a:rPr>
              <a:t>)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Noto Sans Korean"/>
              </a:rPr>
              <a:t>사무분장이 미등록된 경우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Noto Sans Korean"/>
              </a:rPr>
              <a:t>(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Noto Sans Korean"/>
              </a:rPr>
              <a:t>중요용지관리세칙 제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Noto Sans Korean"/>
              </a:rPr>
              <a:t>6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Noto Sans Korean"/>
              </a:rPr>
              <a:t>조 참조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Noto Sans Korean"/>
              </a:rPr>
              <a:t>)</a:t>
            </a:r>
          </a:p>
          <a:p>
            <a:pPr algn="l">
              <a:lnSpc>
                <a:spcPts val="1100"/>
              </a:lnSpc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Noto Sans Korean"/>
              </a:rPr>
              <a:t>2.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Noto Sans Korean"/>
              </a:rPr>
              <a:t>중요용지 출납책임자 및 지점장 부재중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Noto Sans Korean"/>
              </a:rPr>
              <a:t>(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Noto Sans Korean"/>
              </a:rPr>
              <a:t>단순 자리비움 제외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Noto Sans Korean"/>
              </a:rPr>
              <a:t>)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Noto Sans Korean"/>
              </a:rPr>
              <a:t>이거나 당일자 근태 등록된 경우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ore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0D2AFC-2DDC-8FBC-D233-C489DE3A28E6}"/>
              </a:ext>
            </a:extLst>
          </p:cNvPr>
          <p:cNvSpPr txBox="1"/>
          <p:nvPr/>
        </p:nvSpPr>
        <p:spPr>
          <a:xfrm>
            <a:off x="451087" y="4295879"/>
            <a:ext cx="708527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b="1">
                <a:latin typeface="+mn-ea"/>
              </a:rPr>
              <a:t>나의 결재의견</a:t>
            </a:r>
            <a:endParaRPr lang="ko-KR" altLang="en-US" sz="900" b="1" dirty="0">
              <a:latin typeface="+mn-ea"/>
            </a:endParaRPr>
          </a:p>
        </p:txBody>
      </p:sp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FF365CCD-721F-5F45-6B2E-ECCB6FE24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34996"/>
              </p:ext>
            </p:extLst>
          </p:nvPr>
        </p:nvGraphicFramePr>
        <p:xfrm>
          <a:off x="461239" y="4504792"/>
          <a:ext cx="381600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중요용지 신청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070400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FA0F348E-5D81-E0C3-9555-A3CFBD0093C6}"/>
              </a:ext>
            </a:extLst>
          </p:cNvPr>
          <p:cNvGrpSpPr/>
          <p:nvPr/>
        </p:nvGrpSpPr>
        <p:grpSpPr>
          <a:xfrm>
            <a:off x="1572549" y="4789073"/>
            <a:ext cx="2674027" cy="494966"/>
            <a:chOff x="1656285" y="4804441"/>
            <a:chExt cx="2674027" cy="49496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D16729E-37E9-52FF-176A-FAFE09D77258}"/>
                </a:ext>
              </a:extLst>
            </p:cNvPr>
            <p:cNvSpPr/>
            <p:nvPr/>
          </p:nvSpPr>
          <p:spPr bwMode="auto">
            <a:xfrm>
              <a:off x="1656285" y="4804441"/>
              <a:ext cx="2664000" cy="46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C6FA90-2092-2976-5F15-FC874B3512D3}"/>
                </a:ext>
              </a:extLst>
            </p:cNvPr>
            <p:cNvSpPr txBox="1"/>
            <p:nvPr/>
          </p:nvSpPr>
          <p:spPr>
            <a:xfrm>
              <a:off x="3913210" y="5099352"/>
              <a:ext cx="4171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/>
                <a:t>0</a:t>
              </a:r>
              <a:r>
                <a:rPr lang="en-US" altLang="ko-KR" sz="700">
                  <a:solidFill>
                    <a:schemeClr val="bg1">
                      <a:lumMod val="65000"/>
                    </a:schemeClr>
                  </a:solidFill>
                </a:rPr>
                <a:t>/100</a:t>
              </a:r>
              <a:endParaRPr lang="ko-KR" altLang="en-US" sz="7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E6D8D44-9CF3-2980-C2CE-ABB79A4209C5}"/>
              </a:ext>
            </a:extLst>
          </p:cNvPr>
          <p:cNvSpPr txBox="1"/>
          <p:nvPr/>
        </p:nvSpPr>
        <p:spPr>
          <a:xfrm>
            <a:off x="451087" y="5376742"/>
            <a:ext cx="365164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결재요청 완료 후 결재선 변경 거래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업무지원시스템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관리자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결재선변경관리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042C47-879B-6A4D-E4C1-3A6CE444548B}"/>
              </a:ext>
            </a:extLst>
          </p:cNvPr>
          <p:cNvGrpSpPr/>
          <p:nvPr/>
        </p:nvGrpSpPr>
        <p:grpSpPr>
          <a:xfrm>
            <a:off x="4783117" y="1607737"/>
            <a:ext cx="708547" cy="215444"/>
            <a:chOff x="4783117" y="1577001"/>
            <a:chExt cx="708547" cy="21544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507103-18AF-1EA2-7015-54C631824EE9}"/>
                </a:ext>
              </a:extLst>
            </p:cNvPr>
            <p:cNvSpPr txBox="1"/>
            <p:nvPr/>
          </p:nvSpPr>
          <p:spPr>
            <a:xfrm>
              <a:off x="4896629" y="157700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팀장결재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DA06046-AE6C-1828-6E2B-515949E09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83117" y="1612723"/>
              <a:ext cx="144000" cy="14400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3B71FFA-4B38-3080-B036-3ADCC6DD6DBA}"/>
              </a:ext>
            </a:extLst>
          </p:cNvPr>
          <p:cNvGrpSpPr/>
          <p:nvPr/>
        </p:nvGrpSpPr>
        <p:grpSpPr>
          <a:xfrm>
            <a:off x="6404212" y="1607737"/>
            <a:ext cx="685340" cy="215444"/>
            <a:chOff x="6404212" y="1577001"/>
            <a:chExt cx="685340" cy="21544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9052417-0B74-A5ED-CDD3-74AF686A5002}"/>
                </a:ext>
              </a:extLst>
            </p:cNvPr>
            <p:cNvSpPr txBox="1"/>
            <p:nvPr/>
          </p:nvSpPr>
          <p:spPr>
            <a:xfrm>
              <a:off x="6507341" y="1577001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직접선택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F39448D2-378C-DD49-D867-A438B6D4B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04212" y="1612723"/>
              <a:ext cx="144000" cy="144000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EB0DB92-51A1-5E51-3EF0-9626444278BB}"/>
              </a:ext>
            </a:extLst>
          </p:cNvPr>
          <p:cNvGrpSpPr/>
          <p:nvPr/>
        </p:nvGrpSpPr>
        <p:grpSpPr>
          <a:xfrm>
            <a:off x="4123453" y="2111347"/>
            <a:ext cx="144000" cy="2023200"/>
            <a:chOff x="9876937" y="3429000"/>
            <a:chExt cx="144000" cy="20232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1DBD04D-DB00-CCC2-C4D2-D6061965E5CD}"/>
                </a:ext>
              </a:extLst>
            </p:cNvPr>
            <p:cNvSpPr/>
            <p:nvPr/>
          </p:nvSpPr>
          <p:spPr bwMode="auto">
            <a:xfrm>
              <a:off x="9876937" y="3429000"/>
              <a:ext cx="144000" cy="202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사각형: 둥근 모서리 1">
              <a:extLst>
                <a:ext uri="{FF2B5EF4-FFF2-40B4-BE49-F238E27FC236}">
                  <a16:creationId xmlns:a16="http://schemas.microsoft.com/office/drawing/2014/main" id="{F7966725-FDE3-AEAC-23DA-D92F318882DF}"/>
                </a:ext>
              </a:extLst>
            </p:cNvPr>
            <p:cNvSpPr/>
            <p:nvPr/>
          </p:nvSpPr>
          <p:spPr bwMode="auto">
            <a:xfrm>
              <a:off x="9903937" y="3590504"/>
              <a:ext cx="93600" cy="71999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03BFE910-AA88-5FFF-FECC-5D7604239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903937" y="3469145"/>
              <a:ext cx="90000" cy="9000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1C39CEC-BA2E-2A60-32D1-B88CD1C33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3937" y="5312010"/>
              <a:ext cx="90000" cy="90000"/>
            </a:xfrm>
            <a:prstGeom prst="rect">
              <a:avLst/>
            </a:prstGeom>
          </p:spPr>
        </p:pic>
      </p:grp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74410B68-9BAF-D682-752A-8E796E1800F1}"/>
              </a:ext>
            </a:extLst>
          </p:cNvPr>
          <p:cNvSpPr/>
          <p:nvPr/>
        </p:nvSpPr>
        <p:spPr>
          <a:xfrm>
            <a:off x="6778671" y="3937107"/>
            <a:ext cx="612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결재선저장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aphicFrame>
        <p:nvGraphicFramePr>
          <p:cNvPr id="105" name="표 3">
            <a:extLst>
              <a:ext uri="{FF2B5EF4-FFF2-40B4-BE49-F238E27FC236}">
                <a16:creationId xmlns:a16="http://schemas.microsoft.com/office/drawing/2014/main" id="{A898A0C2-BBBA-8DCC-E03F-8CF24E2A3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53360"/>
              </p:ext>
            </p:extLst>
          </p:nvPr>
        </p:nvGraphicFramePr>
        <p:xfrm>
          <a:off x="4798671" y="1861724"/>
          <a:ext cx="4572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1061362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31429028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190041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043396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150465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20919007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9960765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소속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직책구분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삭제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이동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김준완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팀원</a:t>
                      </a:r>
                      <a:endParaRPr lang="en-US" altLang="ko-KR" sz="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차장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결재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5630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안정원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팀장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팀장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결재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3807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이익준</a:t>
                      </a:r>
                      <a:endParaRPr lang="en-US" altLang="ko-KR" sz="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부점장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부장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결재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088089"/>
                  </a:ext>
                </a:extLst>
              </a:tr>
            </a:tbl>
          </a:graphicData>
        </a:graphic>
      </p:graphicFrame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FEB6FC4-6D0C-64F6-8254-290509670075}"/>
              </a:ext>
            </a:extLst>
          </p:cNvPr>
          <p:cNvSpPr/>
          <p:nvPr/>
        </p:nvSpPr>
        <p:spPr bwMode="auto">
          <a:xfrm>
            <a:off x="4798671" y="1861724"/>
            <a:ext cx="4572000" cy="1944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l">
              <a:lnSpc>
                <a:spcPts val="1100"/>
              </a:lnSpc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4B7751E-5E36-7D6A-CE9E-EF2A399A294F}"/>
              </a:ext>
            </a:extLst>
          </p:cNvPr>
          <p:cNvGrpSpPr/>
          <p:nvPr/>
        </p:nvGrpSpPr>
        <p:grpSpPr>
          <a:xfrm>
            <a:off x="8982172" y="2165567"/>
            <a:ext cx="151200" cy="144000"/>
            <a:chOff x="8773361" y="2228482"/>
            <a:chExt cx="151200" cy="144000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E6E3629C-8B48-113B-2283-7BC2FAAF6273}"/>
                </a:ext>
              </a:extLst>
            </p:cNvPr>
            <p:cNvSpPr/>
            <p:nvPr/>
          </p:nvSpPr>
          <p:spPr>
            <a:xfrm rot="10800000">
              <a:off x="8773361" y="2228482"/>
              <a:ext cx="151200" cy="144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4A789263-2BBA-90B4-34B1-2A4F6C2CC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03009" y="2255378"/>
              <a:ext cx="108000" cy="108000"/>
            </a:xfrm>
            <a:prstGeom prst="rect">
              <a:avLst/>
            </a:prstGeom>
            <a:noFill/>
          </p:spPr>
        </p:pic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3F67F7D-2740-09F1-B1A3-0F6E75D637BA}"/>
              </a:ext>
            </a:extLst>
          </p:cNvPr>
          <p:cNvGrpSpPr/>
          <p:nvPr/>
        </p:nvGrpSpPr>
        <p:grpSpPr>
          <a:xfrm>
            <a:off x="9164183" y="2165567"/>
            <a:ext cx="151200" cy="144000"/>
            <a:chOff x="8955372" y="2221282"/>
            <a:chExt cx="151200" cy="144000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3E786574-B3C0-5DC6-8881-DE3E97024780}"/>
                </a:ext>
              </a:extLst>
            </p:cNvPr>
            <p:cNvSpPr/>
            <p:nvPr/>
          </p:nvSpPr>
          <p:spPr>
            <a:xfrm>
              <a:off x="8955372" y="2221282"/>
              <a:ext cx="151200" cy="144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6A26C9F2-A54D-427E-2E14-4F53D9F17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5648" y="2235310"/>
              <a:ext cx="108000" cy="108000"/>
            </a:xfrm>
            <a:prstGeom prst="rect">
              <a:avLst/>
            </a:prstGeom>
            <a:noFill/>
          </p:spPr>
        </p:pic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A44785BF-0BD0-0586-78D4-174021E373F0}"/>
              </a:ext>
            </a:extLst>
          </p:cNvPr>
          <p:cNvGrpSpPr/>
          <p:nvPr/>
        </p:nvGrpSpPr>
        <p:grpSpPr>
          <a:xfrm>
            <a:off x="8982172" y="2412516"/>
            <a:ext cx="151200" cy="144000"/>
            <a:chOff x="8773361" y="2228482"/>
            <a:chExt cx="151200" cy="144000"/>
          </a:xfrm>
        </p:grpSpPr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61AB88E6-3F57-B19E-3195-FE448BF8B3A5}"/>
                </a:ext>
              </a:extLst>
            </p:cNvPr>
            <p:cNvSpPr/>
            <p:nvPr/>
          </p:nvSpPr>
          <p:spPr>
            <a:xfrm rot="10800000">
              <a:off x="8773361" y="2228482"/>
              <a:ext cx="151200" cy="144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8BFF726E-23A2-D89A-AAA5-7F1BDAF29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03009" y="2255378"/>
              <a:ext cx="108000" cy="108000"/>
            </a:xfrm>
            <a:prstGeom prst="rect">
              <a:avLst/>
            </a:prstGeom>
            <a:noFill/>
          </p:spPr>
        </p:pic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E46A4E8E-2B24-284F-2602-1AD79706FA1D}"/>
              </a:ext>
            </a:extLst>
          </p:cNvPr>
          <p:cNvGrpSpPr/>
          <p:nvPr/>
        </p:nvGrpSpPr>
        <p:grpSpPr>
          <a:xfrm>
            <a:off x="9164183" y="2412516"/>
            <a:ext cx="151200" cy="144000"/>
            <a:chOff x="8955372" y="2221282"/>
            <a:chExt cx="151200" cy="144000"/>
          </a:xfrm>
        </p:grpSpPr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D1B54798-19B6-5B0E-69B7-178FEB11330F}"/>
                </a:ext>
              </a:extLst>
            </p:cNvPr>
            <p:cNvSpPr/>
            <p:nvPr/>
          </p:nvSpPr>
          <p:spPr>
            <a:xfrm>
              <a:off x="8955372" y="2221282"/>
              <a:ext cx="151200" cy="144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6577AA88-BF23-918D-92B5-780910FED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5648" y="2235310"/>
              <a:ext cx="108000" cy="108000"/>
            </a:xfrm>
            <a:prstGeom prst="rect">
              <a:avLst/>
            </a:prstGeom>
            <a:noFill/>
          </p:spPr>
        </p:pic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9C65AFB-30EE-2138-C58E-A34E54DB22A4}"/>
              </a:ext>
            </a:extLst>
          </p:cNvPr>
          <p:cNvGrpSpPr/>
          <p:nvPr/>
        </p:nvGrpSpPr>
        <p:grpSpPr>
          <a:xfrm>
            <a:off x="8982172" y="2668890"/>
            <a:ext cx="151200" cy="144000"/>
            <a:chOff x="8773361" y="2228482"/>
            <a:chExt cx="151200" cy="144000"/>
          </a:xfrm>
        </p:grpSpPr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7CED0D26-CDDF-6E4D-0AEC-6DC0FA5055C7}"/>
                </a:ext>
              </a:extLst>
            </p:cNvPr>
            <p:cNvSpPr/>
            <p:nvPr/>
          </p:nvSpPr>
          <p:spPr>
            <a:xfrm rot="10800000">
              <a:off x="8773361" y="2228482"/>
              <a:ext cx="151200" cy="144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59DE5070-FEEC-7EAD-2987-757076A3E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03009" y="2255378"/>
              <a:ext cx="108000" cy="108000"/>
            </a:xfrm>
            <a:prstGeom prst="rect">
              <a:avLst/>
            </a:prstGeom>
            <a:noFill/>
          </p:spPr>
        </p:pic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401F0E3-7561-4773-8CD4-D6530933097A}"/>
              </a:ext>
            </a:extLst>
          </p:cNvPr>
          <p:cNvGrpSpPr/>
          <p:nvPr/>
        </p:nvGrpSpPr>
        <p:grpSpPr>
          <a:xfrm>
            <a:off x="9164183" y="2668890"/>
            <a:ext cx="151200" cy="144000"/>
            <a:chOff x="8955372" y="2221282"/>
            <a:chExt cx="151200" cy="144000"/>
          </a:xfrm>
        </p:grpSpPr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CF5855CE-2014-5C2D-87E4-318F987C1811}"/>
                </a:ext>
              </a:extLst>
            </p:cNvPr>
            <p:cNvSpPr/>
            <p:nvPr/>
          </p:nvSpPr>
          <p:spPr>
            <a:xfrm>
              <a:off x="8955372" y="2221282"/>
              <a:ext cx="151200" cy="144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21ED29DC-2F74-9CAE-3DA1-19C50B754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5648" y="2235310"/>
              <a:ext cx="108000" cy="108000"/>
            </a:xfrm>
            <a:prstGeom prst="rect">
              <a:avLst/>
            </a:prstGeom>
            <a:noFill/>
          </p:spPr>
        </p:pic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C389752-24ED-9230-7D3A-2C54961E3177}"/>
              </a:ext>
            </a:extLst>
          </p:cNvPr>
          <p:cNvGrpSpPr/>
          <p:nvPr/>
        </p:nvGrpSpPr>
        <p:grpSpPr>
          <a:xfrm>
            <a:off x="4370531" y="2525727"/>
            <a:ext cx="324000" cy="723570"/>
            <a:chOff x="4370531" y="2590498"/>
            <a:chExt cx="324000" cy="723570"/>
          </a:xfrm>
        </p:grpSpPr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6BEBD394-77F1-D9A6-FB07-9BB2964BB699}"/>
                </a:ext>
              </a:extLst>
            </p:cNvPr>
            <p:cNvSpPr/>
            <p:nvPr/>
          </p:nvSpPr>
          <p:spPr>
            <a:xfrm>
              <a:off x="4370531" y="2590498"/>
              <a:ext cx="324000" cy="324000"/>
            </a:xfrm>
            <a:prstGeom prst="roundRect">
              <a:avLst>
                <a:gd name="adj" fmla="val 3158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" rIns="0" bIns="0"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n-ea"/>
                </a:rPr>
                <a:t>추가</a:t>
              </a:r>
              <a:endParaRPr lang="en-US" altLang="ko-KR" sz="80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800">
                  <a:solidFill>
                    <a:schemeClr val="tx1"/>
                  </a:solidFill>
                  <a:latin typeface="+mn-ea"/>
                </a:rPr>
                <a:t>&gt;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03B8FCF4-F8E3-0B7A-802D-4F0F648652D6}"/>
                </a:ext>
              </a:extLst>
            </p:cNvPr>
            <p:cNvSpPr/>
            <p:nvPr/>
          </p:nvSpPr>
          <p:spPr>
            <a:xfrm>
              <a:off x="4370531" y="2990068"/>
              <a:ext cx="324000" cy="324000"/>
            </a:xfrm>
            <a:prstGeom prst="roundRect">
              <a:avLst>
                <a:gd name="adj" fmla="val 3158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" rIns="0" bIns="0"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n-ea"/>
                </a:rPr>
                <a:t>삭제</a:t>
              </a:r>
              <a:endParaRPr lang="en-US" altLang="ko-KR" sz="80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+mn-ea"/>
                </a:rPr>
                <a:t>&lt;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7B662C38-882D-EDBB-5BC9-7C0F45FD42EE}"/>
              </a:ext>
            </a:extLst>
          </p:cNvPr>
          <p:cNvSpPr txBox="1"/>
          <p:nvPr/>
        </p:nvSpPr>
        <p:spPr>
          <a:xfrm>
            <a:off x="8781189" y="1607737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  <a:latin typeface="+mn-ea"/>
              </a:rPr>
              <a:t>* </a:t>
            </a:r>
            <a:r>
              <a:rPr lang="ko-KR" altLang="en-US" sz="800">
                <a:solidFill>
                  <a:srgbClr val="0070C0"/>
                </a:solidFill>
                <a:latin typeface="+mn-ea"/>
              </a:rPr>
              <a:t>팀장 전결</a:t>
            </a:r>
            <a:endParaRPr lang="ko-KR" altLang="en-US" sz="8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755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AD6E4-458A-AC08-C1D6-265D9A65A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740F8327-AF47-A1F1-62D7-794419B5002B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80E65A-5ED9-B21F-722F-ADD8506D5790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신청관리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2FA3D4-E23B-F01B-D68F-2C989C4EC93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AAB4A82-ABE2-1FEE-AE30-978FAB049F27}"/>
              </a:ext>
            </a:extLst>
          </p:cNvPr>
          <p:cNvSpPr txBox="1"/>
          <p:nvPr/>
        </p:nvSpPr>
        <p:spPr>
          <a:xfrm>
            <a:off x="66840" y="125573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외화현수송신청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F6F381-04A0-CEE8-DAD2-3522B4ED19E4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(691520)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정기신청 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6C8904AE-021F-A4CD-B068-AEE9A2B9D109}"/>
              </a:ext>
            </a:extLst>
          </p:cNvPr>
          <p:cNvGraphicFramePr>
            <a:graphicFrameLocks noGrp="1"/>
          </p:cNvGraphicFramePr>
          <p:nvPr/>
        </p:nvGraphicFramePr>
        <p:xfrm>
          <a:off x="9697291" y="1596733"/>
          <a:ext cx="2340000" cy="58176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58F2284-0814-BE97-7C77-630EFF3B49F6}"/>
              </a:ext>
            </a:extLst>
          </p:cNvPr>
          <p:cNvSpPr/>
          <p:nvPr/>
        </p:nvSpPr>
        <p:spPr>
          <a:xfrm>
            <a:off x="1390807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(000000)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배송신청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069FA30-A550-6E7F-B913-AD6AEEFE0110}"/>
              </a:ext>
            </a:extLst>
          </p:cNvPr>
          <p:cNvGrpSpPr/>
          <p:nvPr/>
        </p:nvGrpSpPr>
        <p:grpSpPr>
          <a:xfrm>
            <a:off x="287839" y="540930"/>
            <a:ext cx="1158488" cy="246221"/>
            <a:chOff x="287839" y="540930"/>
            <a:chExt cx="1158488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59115C7-09AF-4C89-491B-F7F038E6805D}"/>
                </a:ext>
              </a:extLst>
            </p:cNvPr>
            <p:cNvSpPr txBox="1"/>
            <p:nvPr/>
          </p:nvSpPr>
          <p:spPr>
            <a:xfrm>
              <a:off x="386421" y="54093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원화현수송신청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98E764C1-7036-4FA4-D87C-F7CA44834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6AC4B4B-8358-57CB-85EB-60F90997B9A8}"/>
              </a:ext>
            </a:extLst>
          </p:cNvPr>
          <p:cNvSpPr>
            <a:spLocks/>
          </p:cNvSpPr>
          <p:nvPr/>
        </p:nvSpPr>
        <p:spPr bwMode="auto">
          <a:xfrm>
            <a:off x="284035" y="872666"/>
            <a:ext cx="9288000" cy="64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4FD98-F886-1ACC-B477-5FAA48AE58B1}"/>
              </a:ext>
            </a:extLst>
          </p:cNvPr>
          <p:cNvSpPr txBox="1"/>
          <p:nvPr/>
        </p:nvSpPr>
        <p:spPr>
          <a:xfrm>
            <a:off x="4129244" y="1000991"/>
            <a:ext cx="4280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신청부점</a:t>
            </a:r>
            <a:r>
              <a:rPr lang="en-US" altLang="ko-KR" sz="800" b="1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FA8D5B-1729-4194-EA7F-51ECF052EEDF}"/>
              </a:ext>
            </a:extLst>
          </p:cNvPr>
          <p:cNvSpPr txBox="1"/>
          <p:nvPr/>
        </p:nvSpPr>
        <p:spPr>
          <a:xfrm>
            <a:off x="435501" y="1269934"/>
            <a:ext cx="3975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신청구분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20016A-FFA2-1EE7-0C1D-CAB2B3602636}"/>
              </a:ext>
            </a:extLst>
          </p:cNvPr>
          <p:cNvSpPr txBox="1"/>
          <p:nvPr/>
        </p:nvSpPr>
        <p:spPr>
          <a:xfrm>
            <a:off x="4129244" y="1255012"/>
            <a:ext cx="3975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처리상태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015ED9E-6EDA-DB9E-9265-D8DF857A27AE}"/>
              </a:ext>
            </a:extLst>
          </p:cNvPr>
          <p:cNvGrpSpPr/>
          <p:nvPr/>
        </p:nvGrpSpPr>
        <p:grpSpPr>
          <a:xfrm>
            <a:off x="4599515" y="1224941"/>
            <a:ext cx="1547999" cy="198000"/>
            <a:chOff x="4501442" y="1232835"/>
            <a:chExt cx="1547999" cy="19800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41506DB-013F-E3ED-F8A4-E48075A4123F}"/>
                </a:ext>
              </a:extLst>
            </p:cNvPr>
            <p:cNvSpPr/>
            <p:nvPr/>
          </p:nvSpPr>
          <p:spPr bwMode="auto">
            <a:xfrm>
              <a:off x="4501442" y="1232835"/>
              <a:ext cx="1547999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전체</a:t>
              </a: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1FDDCDC8-E020-CEBE-5227-61CA3D4B1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206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EE59B81-8BBA-66C7-20D9-0E7A8B1011C2}"/>
              </a:ext>
            </a:extLst>
          </p:cNvPr>
          <p:cNvSpPr/>
          <p:nvPr/>
        </p:nvSpPr>
        <p:spPr>
          <a:xfrm>
            <a:off x="9070039" y="122211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7EC1080-9B47-3163-7208-D37809CC1D43}"/>
              </a:ext>
            </a:extLst>
          </p:cNvPr>
          <p:cNvSpPr/>
          <p:nvPr/>
        </p:nvSpPr>
        <p:spPr bwMode="auto">
          <a:xfrm>
            <a:off x="4599516" y="957848"/>
            <a:ext cx="1548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[0810]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프로세스혁신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6ADD1E8-F107-17DB-8F30-696A82181B3E}"/>
              </a:ext>
            </a:extLst>
          </p:cNvPr>
          <p:cNvGrpSpPr/>
          <p:nvPr/>
        </p:nvGrpSpPr>
        <p:grpSpPr>
          <a:xfrm>
            <a:off x="8961000" y="1613439"/>
            <a:ext cx="521181" cy="143999"/>
            <a:chOff x="7744206" y="3091307"/>
            <a:chExt cx="521181" cy="143999"/>
          </a:xfrm>
        </p:grpSpPr>
        <p:pic>
          <p:nvPicPr>
            <p:cNvPr id="83" name="Picture 2" descr="íí° ìì´ì½ì ëí ì´ë¯¸ì§ ê²ìê²°ê³¼">
              <a:extLst>
                <a:ext uri="{FF2B5EF4-FFF2-40B4-BE49-F238E27FC236}">
                  <a16:creationId xmlns:a16="http://schemas.microsoft.com/office/drawing/2014/main" id="{B7BF9DB0-F2F0-30D8-74CC-1F0EC0B68A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9793" y="3107109"/>
              <a:ext cx="129900" cy="12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1233B6BE-752A-54FA-8EE4-3E3A34CBBAE8}"/>
                </a:ext>
              </a:extLst>
            </p:cNvPr>
            <p:cNvGrpSpPr/>
            <p:nvPr/>
          </p:nvGrpSpPr>
          <p:grpSpPr>
            <a:xfrm>
              <a:off x="7744206" y="3091307"/>
              <a:ext cx="164322" cy="143999"/>
              <a:chOff x="11433609" y="4088580"/>
              <a:chExt cx="164322" cy="143999"/>
            </a:xfrm>
          </p:grpSpPr>
          <p:pic>
            <p:nvPicPr>
              <p:cNvPr id="86" name="Picture 4" descr="C:\Users\SUYEON\Desktop\icon\office-exel.png">
                <a:extLst>
                  <a:ext uri="{FF2B5EF4-FFF2-40B4-BE49-F238E27FC236}">
                    <a16:creationId xmlns:a16="http://schemas.microsoft.com/office/drawing/2014/main" id="{55ACE31F-3152-5BCB-A3D8-9169CB93A8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33609" y="4088580"/>
                <a:ext cx="144333" cy="136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7" name="아래쪽 화살표 232">
                <a:extLst>
                  <a:ext uri="{FF2B5EF4-FFF2-40B4-BE49-F238E27FC236}">
                    <a16:creationId xmlns:a16="http://schemas.microsoft.com/office/drawing/2014/main" id="{9FCE4517-3209-4D18-22E5-6D1283818416}"/>
                  </a:ext>
                </a:extLst>
              </p:cNvPr>
              <p:cNvSpPr/>
              <p:nvPr/>
            </p:nvSpPr>
            <p:spPr bwMode="auto">
              <a:xfrm>
                <a:off x="11530803" y="4158057"/>
                <a:ext cx="67128" cy="74522"/>
              </a:xfrm>
              <a:prstGeom prst="downArrow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7CAAB92B-A2F8-44CA-B0E0-5A160AF0E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153" y="3106548"/>
              <a:ext cx="130234" cy="127463"/>
            </a:xfrm>
            <a:prstGeom prst="rect">
              <a:avLst/>
            </a:prstGeom>
          </p:spPr>
        </p:pic>
      </p:grpSp>
      <p:graphicFrame>
        <p:nvGraphicFramePr>
          <p:cNvPr id="88" name="표 3">
            <a:extLst>
              <a:ext uri="{FF2B5EF4-FFF2-40B4-BE49-F238E27FC236}">
                <a16:creationId xmlns:a16="http://schemas.microsoft.com/office/drawing/2014/main" id="{5B9877D4-49CA-5F54-C15A-DE6902384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11789"/>
              </p:ext>
            </p:extLst>
          </p:nvPr>
        </p:nvGraphicFramePr>
        <p:xfrm>
          <a:off x="291649" y="1838145"/>
          <a:ext cx="9277099" cy="14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2602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5457605"/>
                    </a:ext>
                  </a:extLst>
                </a:gridCol>
                <a:gridCol w="957906">
                  <a:extLst>
                    <a:ext uri="{9D8B030D-6E8A-4147-A177-3AD203B41FA5}">
                      <a16:colId xmlns:a16="http://schemas.microsoft.com/office/drawing/2014/main" val="1157412929"/>
                    </a:ext>
                  </a:extLst>
                </a:gridCol>
                <a:gridCol w="500351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500351">
                  <a:extLst>
                    <a:ext uri="{9D8B030D-6E8A-4147-A177-3AD203B41FA5}">
                      <a16:colId xmlns:a16="http://schemas.microsoft.com/office/drawing/2014/main" val="273945120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962856656"/>
                    </a:ext>
                  </a:extLst>
                </a:gridCol>
                <a:gridCol w="638480">
                  <a:extLst>
                    <a:ext uri="{9D8B030D-6E8A-4147-A177-3AD203B41FA5}">
                      <a16:colId xmlns:a16="http://schemas.microsoft.com/office/drawing/2014/main" val="2775093953"/>
                    </a:ext>
                  </a:extLst>
                </a:gridCol>
                <a:gridCol w="638480">
                  <a:extLst>
                    <a:ext uri="{9D8B030D-6E8A-4147-A177-3AD203B41FA5}">
                      <a16:colId xmlns:a16="http://schemas.microsoft.com/office/drawing/2014/main" val="2341314883"/>
                    </a:ext>
                  </a:extLst>
                </a:gridCol>
                <a:gridCol w="638480">
                  <a:extLst>
                    <a:ext uri="{9D8B030D-6E8A-4147-A177-3AD203B41FA5}">
                      <a16:colId xmlns:a16="http://schemas.microsoft.com/office/drawing/2014/main" val="1688806018"/>
                    </a:ext>
                  </a:extLst>
                </a:gridCol>
                <a:gridCol w="728273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1004286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1294492">
                  <a:extLst>
                    <a:ext uri="{9D8B030D-6E8A-4147-A177-3AD203B41FA5}">
                      <a16:colId xmlns:a16="http://schemas.microsoft.com/office/drawing/2014/main" val="3425849043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신청부점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신청일자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신청시각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</a:rPr>
                        <a:t>신청결재완료일시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</a:rPr>
                        <a:t>요청일자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결재상태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부점코드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부점명</a:t>
                      </a:r>
                      <a:endParaRPr lang="ko-KR" altLang="en-US" b="1"/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7254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0005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삼양동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00023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정사띠지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정대지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 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결재승인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3631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0005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삼양동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01028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메모장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A(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줄있음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 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결재승인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1809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0001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영업부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00023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정사띠지</a:t>
                      </a:r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정대지</a:t>
                      </a:r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 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결재승인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7422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0001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영업부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01028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메모장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A(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줄있음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 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결재승인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996739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18D40541-7157-E166-89DC-417CE5E1ED48}"/>
              </a:ext>
            </a:extLst>
          </p:cNvPr>
          <p:cNvSpPr txBox="1"/>
          <p:nvPr/>
        </p:nvSpPr>
        <p:spPr>
          <a:xfrm>
            <a:off x="190893" y="1574270"/>
            <a:ext cx="7809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● 신청내역</a:t>
            </a:r>
            <a:endParaRPr lang="ko-KR" altLang="en-US" sz="900" b="1" dirty="0"/>
          </a:p>
        </p:txBody>
      </p:sp>
      <p:graphicFrame>
        <p:nvGraphicFramePr>
          <p:cNvPr id="148" name="표 3">
            <a:extLst>
              <a:ext uri="{FF2B5EF4-FFF2-40B4-BE49-F238E27FC236}">
                <a16:creationId xmlns:a16="http://schemas.microsoft.com/office/drawing/2014/main" id="{1F857006-FF87-C1B2-0876-ADCA3AB63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4263"/>
              </p:ext>
            </p:extLst>
          </p:nvPr>
        </p:nvGraphicFramePr>
        <p:xfrm>
          <a:off x="295148" y="4910011"/>
          <a:ext cx="9273600" cy="122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2933693"/>
                    </a:ext>
                  </a:extLst>
                </a:gridCol>
                <a:gridCol w="1069200">
                  <a:extLst>
                    <a:ext uri="{9D8B030D-6E8A-4147-A177-3AD203B41FA5}">
                      <a16:colId xmlns:a16="http://schemas.microsoft.com/office/drawing/2014/main" val="2195457605"/>
                    </a:ext>
                  </a:extLst>
                </a:gridCol>
                <a:gridCol w="1069200">
                  <a:extLst>
                    <a:ext uri="{9D8B030D-6E8A-4147-A177-3AD203B41FA5}">
                      <a16:colId xmlns:a16="http://schemas.microsoft.com/office/drawing/2014/main" val="1157412929"/>
                    </a:ext>
                  </a:extLst>
                </a:gridCol>
                <a:gridCol w="10692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1069200">
                  <a:extLst>
                    <a:ext uri="{9D8B030D-6E8A-4147-A177-3AD203B41FA5}">
                      <a16:colId xmlns:a16="http://schemas.microsoft.com/office/drawing/2014/main" val="2962856656"/>
                    </a:ext>
                  </a:extLst>
                </a:gridCol>
                <a:gridCol w="1069200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1069200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1069200">
                  <a:extLst>
                    <a:ext uri="{9D8B030D-6E8A-4147-A177-3AD203B41FA5}">
                      <a16:colId xmlns:a16="http://schemas.microsoft.com/office/drawing/2014/main" val="3425849043"/>
                    </a:ext>
                  </a:extLst>
                </a:gridCol>
                <a:gridCol w="1069200">
                  <a:extLst>
                    <a:ext uri="{9D8B030D-6E8A-4147-A177-3AD203B41FA5}">
                      <a16:colId xmlns:a16="http://schemas.microsoft.com/office/drawing/2014/main" val="1412827540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신청액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결정액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통화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권종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수량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</a:rPr>
                        <a:t>금액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통화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권종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수량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</a:rPr>
                        <a:t>금액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05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3631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1809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742289"/>
                  </a:ext>
                </a:extLst>
              </a:tr>
            </a:tbl>
          </a:graphicData>
        </a:graphic>
      </p:graphicFrame>
      <p:sp>
        <p:nvSpPr>
          <p:cNvPr id="149" name="TextBox 148">
            <a:extLst>
              <a:ext uri="{FF2B5EF4-FFF2-40B4-BE49-F238E27FC236}">
                <a16:creationId xmlns:a16="http://schemas.microsoft.com/office/drawing/2014/main" id="{1FC182A8-696F-7F10-D975-2E5CAE23B39E}"/>
              </a:ext>
            </a:extLst>
          </p:cNvPr>
          <p:cNvSpPr txBox="1"/>
          <p:nvPr/>
        </p:nvSpPr>
        <p:spPr>
          <a:xfrm>
            <a:off x="190893" y="4646136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- </a:t>
            </a:r>
            <a:r>
              <a:rPr lang="ko-KR" altLang="en-US" sz="900" b="1"/>
              <a:t>통화별신청</a:t>
            </a:r>
            <a:r>
              <a:rPr lang="en-US" altLang="ko-KR" sz="900" b="1"/>
              <a:t>/</a:t>
            </a:r>
            <a:r>
              <a:rPr lang="ko-KR" altLang="en-US" sz="900" b="1"/>
              <a:t>결정정보</a:t>
            </a:r>
            <a:endParaRPr lang="ko-KR" altLang="en-US" sz="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ED26D-2674-B36F-621E-0524AA13434B}"/>
              </a:ext>
            </a:extLst>
          </p:cNvPr>
          <p:cNvSpPr txBox="1"/>
          <p:nvPr/>
        </p:nvSpPr>
        <p:spPr>
          <a:xfrm>
            <a:off x="430885" y="999104"/>
            <a:ext cx="31098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기간</a:t>
            </a:r>
            <a:r>
              <a:rPr lang="en-US" altLang="ko-KR" sz="800" b="1"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372C653-A352-1D9B-994B-16F34C1AA73C}"/>
              </a:ext>
            </a:extLst>
          </p:cNvPr>
          <p:cNvGrpSpPr/>
          <p:nvPr/>
        </p:nvGrpSpPr>
        <p:grpSpPr>
          <a:xfrm>
            <a:off x="1849743" y="970593"/>
            <a:ext cx="1971475" cy="216000"/>
            <a:chOff x="1086715" y="1417446"/>
            <a:chExt cx="1971475" cy="2160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4A08D0E-BB8D-83C3-9905-12BA86785BF5}"/>
                </a:ext>
              </a:extLst>
            </p:cNvPr>
            <p:cNvSpPr/>
            <p:nvPr/>
          </p:nvSpPr>
          <p:spPr>
            <a:xfrm>
              <a:off x="1997304" y="1417446"/>
              <a:ext cx="102723" cy="216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~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251A583-F119-E2D1-499A-0EB3F266C8AC}"/>
                </a:ext>
              </a:extLst>
            </p:cNvPr>
            <p:cNvGrpSpPr/>
            <p:nvPr/>
          </p:nvGrpSpPr>
          <p:grpSpPr>
            <a:xfrm>
              <a:off x="1086715" y="1417446"/>
              <a:ext cx="900000" cy="198000"/>
              <a:chOff x="1635032" y="1599908"/>
              <a:chExt cx="900000" cy="1980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6F85C9E-FABE-21CA-11EC-CA34E2F4D465}"/>
                  </a:ext>
                </a:extLst>
              </p:cNvPr>
              <p:cNvSpPr/>
              <p:nvPr/>
            </p:nvSpPr>
            <p:spPr bwMode="auto">
              <a:xfrm>
                <a:off x="1635032" y="1599908"/>
                <a:ext cx="900000" cy="198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2025-01-14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4" name="Calendar">
                <a:extLst>
                  <a:ext uri="{FF2B5EF4-FFF2-40B4-BE49-F238E27FC236}">
                    <a16:creationId xmlns:a16="http://schemas.microsoft.com/office/drawing/2014/main" id="{43EE39FB-D924-0437-E7F9-B3C1F4B5940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384508" y="1649056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7E3323A-8D82-5B51-FD3C-D94F4E5E25F1}"/>
                </a:ext>
              </a:extLst>
            </p:cNvPr>
            <p:cNvGrpSpPr/>
            <p:nvPr/>
          </p:nvGrpSpPr>
          <p:grpSpPr>
            <a:xfrm>
              <a:off x="2158190" y="1417446"/>
              <a:ext cx="900000" cy="198000"/>
              <a:chOff x="1635032" y="1599908"/>
              <a:chExt cx="900000" cy="1980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A464E14-25EE-EA36-481E-07FDB9D5A2EE}"/>
                  </a:ext>
                </a:extLst>
              </p:cNvPr>
              <p:cNvSpPr/>
              <p:nvPr/>
            </p:nvSpPr>
            <p:spPr bwMode="auto">
              <a:xfrm>
                <a:off x="1635032" y="1599908"/>
                <a:ext cx="900000" cy="198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2025-01-21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" name="Calendar">
                <a:extLst>
                  <a:ext uri="{FF2B5EF4-FFF2-40B4-BE49-F238E27FC236}">
                    <a16:creationId xmlns:a16="http://schemas.microsoft.com/office/drawing/2014/main" id="{96B28D44-BDDE-17F5-C7A4-F77D5D00695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384508" y="1649056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B1B8A95-5F39-117B-7181-576451B27DE4}"/>
              </a:ext>
            </a:extLst>
          </p:cNvPr>
          <p:cNvGrpSpPr/>
          <p:nvPr/>
        </p:nvGrpSpPr>
        <p:grpSpPr>
          <a:xfrm>
            <a:off x="916548" y="1239368"/>
            <a:ext cx="900000" cy="198000"/>
            <a:chOff x="4501443" y="1232835"/>
            <a:chExt cx="900000" cy="19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203FB88-206A-FC69-134F-9C8D40EA6CFF}"/>
                </a:ext>
              </a:extLst>
            </p:cNvPr>
            <p:cNvSpPr/>
            <p:nvPr/>
          </p:nvSpPr>
          <p:spPr bwMode="auto">
            <a:xfrm>
              <a:off x="4501443" y="1232835"/>
              <a:ext cx="900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전체</a:t>
              </a: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B984E7D-FBC3-FFE5-3BAA-998FA5A33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592" y="1283843"/>
              <a:ext cx="90000" cy="9000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BEF779-0D47-D2D1-0387-B08AF3B16218}"/>
              </a:ext>
            </a:extLst>
          </p:cNvPr>
          <p:cNvGrpSpPr/>
          <p:nvPr/>
        </p:nvGrpSpPr>
        <p:grpSpPr>
          <a:xfrm>
            <a:off x="916548" y="970593"/>
            <a:ext cx="900000" cy="198000"/>
            <a:chOff x="4501443" y="1232835"/>
            <a:chExt cx="900000" cy="1980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2BA19A7-1D87-8785-829D-B36B8B17A9EA}"/>
                </a:ext>
              </a:extLst>
            </p:cNvPr>
            <p:cNvSpPr/>
            <p:nvPr/>
          </p:nvSpPr>
          <p:spPr bwMode="auto">
            <a:xfrm>
              <a:off x="4501443" y="1232835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신청기간</a:t>
              </a:r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398C5B9-6CF9-70BE-6796-32C66D82F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592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7AF2D68-DD23-F7EC-D9BD-0524576F0128}"/>
              </a:ext>
            </a:extLst>
          </p:cNvPr>
          <p:cNvSpPr txBox="1"/>
          <p:nvPr/>
        </p:nvSpPr>
        <p:spPr>
          <a:xfrm>
            <a:off x="6458376" y="1255012"/>
            <a:ext cx="3975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현송업체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AC26E72-5757-23E7-138A-AD24480838E1}"/>
              </a:ext>
            </a:extLst>
          </p:cNvPr>
          <p:cNvGrpSpPr/>
          <p:nvPr/>
        </p:nvGrpSpPr>
        <p:grpSpPr>
          <a:xfrm>
            <a:off x="7118430" y="1224941"/>
            <a:ext cx="1547999" cy="198000"/>
            <a:chOff x="4501442" y="1232835"/>
            <a:chExt cx="1547999" cy="19800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EB3635E-2906-99A0-195C-FCA68A45E5F6}"/>
                </a:ext>
              </a:extLst>
            </p:cNvPr>
            <p:cNvSpPr/>
            <p:nvPr/>
          </p:nvSpPr>
          <p:spPr bwMode="auto">
            <a:xfrm>
              <a:off x="4501442" y="1232835"/>
              <a:ext cx="1547999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전체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3464553D-7A04-B250-9E1C-95A04AA1D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206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1C5BE70E-586B-6ED7-49BB-B3A5070DE0DC}"/>
              </a:ext>
            </a:extLst>
          </p:cNvPr>
          <p:cNvSpPr txBox="1"/>
          <p:nvPr/>
        </p:nvSpPr>
        <p:spPr>
          <a:xfrm>
            <a:off x="6458376" y="990468"/>
            <a:ext cx="59631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관할업무센터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C11F4D1-C8FF-408D-8520-281F7A345320}"/>
              </a:ext>
            </a:extLst>
          </p:cNvPr>
          <p:cNvGrpSpPr/>
          <p:nvPr/>
        </p:nvGrpSpPr>
        <p:grpSpPr>
          <a:xfrm>
            <a:off x="7118430" y="960397"/>
            <a:ext cx="1547999" cy="198000"/>
            <a:chOff x="4501442" y="1232835"/>
            <a:chExt cx="1547999" cy="198000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28AEE80-6BCF-BB7D-706C-5D0D70DF2DFA}"/>
                </a:ext>
              </a:extLst>
            </p:cNvPr>
            <p:cNvSpPr/>
            <p:nvPr/>
          </p:nvSpPr>
          <p:spPr bwMode="auto">
            <a:xfrm>
              <a:off x="4501442" y="1232835"/>
              <a:ext cx="1547999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전체</a:t>
              </a: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138E56BA-C7AA-7EE1-DAEB-8F5B86AE7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206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B0DA3086-C891-A950-28B8-57CA96E1D659}"/>
              </a:ext>
            </a:extLst>
          </p:cNvPr>
          <p:cNvSpPr txBox="1"/>
          <p:nvPr/>
        </p:nvSpPr>
        <p:spPr>
          <a:xfrm>
            <a:off x="281497" y="3443114"/>
            <a:ext cx="81272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b="1">
                <a:latin typeface="+mn-ea"/>
              </a:rPr>
              <a:t>&gt; </a:t>
            </a:r>
            <a:r>
              <a:rPr lang="ko-KR" altLang="en-US" sz="900" b="1">
                <a:latin typeface="+mn-ea"/>
              </a:rPr>
              <a:t>신청내역 상세</a:t>
            </a:r>
            <a:endParaRPr lang="ko-KR" altLang="en-US" sz="900" b="1" dirty="0">
              <a:latin typeface="+mn-ea"/>
            </a:endParaRPr>
          </a:p>
        </p:txBody>
      </p:sp>
      <p:graphicFrame>
        <p:nvGraphicFramePr>
          <p:cNvPr id="100" name="표 3">
            <a:extLst>
              <a:ext uri="{FF2B5EF4-FFF2-40B4-BE49-F238E27FC236}">
                <a16:creationId xmlns:a16="http://schemas.microsoft.com/office/drawing/2014/main" id="{1404AC6B-92D0-01D6-D04F-CF9B632B3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77281"/>
              </p:ext>
            </p:extLst>
          </p:nvPr>
        </p:nvGraphicFramePr>
        <p:xfrm>
          <a:off x="291649" y="3652027"/>
          <a:ext cx="9276000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248000">
                  <a:extLst>
                    <a:ext uri="{9D8B030D-6E8A-4147-A177-3AD203B41FA5}">
                      <a16:colId xmlns:a16="http://schemas.microsoft.com/office/drawing/2014/main" val="1312098078"/>
                    </a:ext>
                  </a:extLst>
                </a:gridCol>
                <a:gridCol w="4968000">
                  <a:extLst>
                    <a:ext uri="{9D8B030D-6E8A-4147-A177-3AD203B41FA5}">
                      <a16:colId xmlns:a16="http://schemas.microsoft.com/office/drawing/2014/main" val="401253397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+mn-ea"/>
                        </a:rPr>
                        <a:t>*</a:t>
                      </a:r>
                      <a:r>
                        <a:rPr lang="en-US" altLang="ko-KR" sz="800" b="1">
                          <a:latin typeface="+mn-ea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요청일자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+mn-ea"/>
                        </a:rPr>
                        <a:t>*</a:t>
                      </a:r>
                      <a:r>
                        <a:rPr lang="en-US" altLang="ko-KR" sz="800" b="1">
                          <a:latin typeface="+mn-ea"/>
                        </a:rPr>
                        <a:t> </a:t>
                      </a:r>
                      <a:endParaRPr lang="ko-KR" altLang="en-US" sz="800"/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현송업체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+mn-ea"/>
                        </a:rPr>
                        <a:t>*</a:t>
                      </a:r>
                      <a:r>
                        <a:rPr lang="en-US" altLang="ko-KR" sz="800" b="1">
                          <a:latin typeface="+mn-ea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상대부점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+mn-ea"/>
                        </a:rPr>
                        <a:t>*</a:t>
                      </a:r>
                      <a:r>
                        <a:rPr lang="en-US" altLang="ko-KR" sz="800" b="1">
                          <a:latin typeface="+mn-ea"/>
                        </a:rPr>
                        <a:t>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0704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228066"/>
                  </a:ext>
                </a:extLst>
              </a:tr>
            </a:tbl>
          </a:graphicData>
        </a:graphic>
      </p:graphicFrame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CE62CE4B-8AFE-FFC3-1652-64CFE7B7BF26}"/>
              </a:ext>
            </a:extLst>
          </p:cNvPr>
          <p:cNvSpPr/>
          <p:nvPr/>
        </p:nvSpPr>
        <p:spPr>
          <a:xfrm>
            <a:off x="291648" y="6225846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알림전송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5C59B221-08C0-6316-EF6D-F57889423A80}"/>
              </a:ext>
            </a:extLst>
          </p:cNvPr>
          <p:cNvSpPr/>
          <p:nvPr/>
        </p:nvSpPr>
        <p:spPr>
          <a:xfrm>
            <a:off x="9039648" y="6224084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결재요청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6B5DB96-2C8A-8EA7-4441-B0760014E9D8}"/>
              </a:ext>
            </a:extLst>
          </p:cNvPr>
          <p:cNvSpPr txBox="1"/>
          <p:nvPr/>
        </p:nvSpPr>
        <p:spPr>
          <a:xfrm>
            <a:off x="7063835" y="4654357"/>
            <a:ext cx="7486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en-US" altLang="ko-KR" sz="700" b="1">
                <a:solidFill>
                  <a:schemeClr val="accent2"/>
                </a:solidFill>
              </a:rPr>
              <a:t>00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9CF057C-909B-E2A6-B1B6-5A653FB6F3EB}"/>
              </a:ext>
            </a:extLst>
          </p:cNvPr>
          <p:cNvGrpSpPr/>
          <p:nvPr/>
        </p:nvGrpSpPr>
        <p:grpSpPr>
          <a:xfrm>
            <a:off x="7806801" y="4654846"/>
            <a:ext cx="1772847" cy="198000"/>
            <a:chOff x="9558537" y="4065091"/>
            <a:chExt cx="1772847" cy="198000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AF4AD4D9-830F-ECDE-2378-8F78DAE1050A}"/>
                </a:ext>
              </a:extLst>
            </p:cNvPr>
            <p:cNvSpPr/>
            <p:nvPr/>
          </p:nvSpPr>
          <p:spPr>
            <a:xfrm>
              <a:off x="9558537" y="4065091"/>
              <a:ext cx="432000" cy="198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r>
                <a:rPr lang="ko-KR" altLang="en-US" sz="8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행추가</a:t>
              </a:r>
              <a:endParaRPr lang="ko-KR" altLang="en-US" sz="800" b="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6544B0C8-61D9-1475-253E-27108355184A}"/>
                </a:ext>
              </a:extLst>
            </p:cNvPr>
            <p:cNvSpPr/>
            <p:nvPr/>
          </p:nvSpPr>
          <p:spPr>
            <a:xfrm>
              <a:off x="10029486" y="4065091"/>
              <a:ext cx="432000" cy="198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r>
                <a:rPr lang="ko-KR" altLang="en-US" sz="8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행복사</a:t>
              </a:r>
              <a:endParaRPr lang="ko-KR" altLang="en-US" sz="800" b="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18E59C51-C2BB-4648-DB4C-18277472A53A}"/>
                </a:ext>
              </a:extLst>
            </p:cNvPr>
            <p:cNvSpPr/>
            <p:nvPr/>
          </p:nvSpPr>
          <p:spPr>
            <a:xfrm>
              <a:off x="10500435" y="4065091"/>
              <a:ext cx="432000" cy="198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r>
                <a:rPr lang="ko-KR" altLang="en-US" sz="8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행삭제</a:t>
              </a:r>
              <a:endParaRPr lang="ko-KR" altLang="en-US" sz="800" b="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7BBB1A97-61C0-B408-0854-66EC2904DA42}"/>
                </a:ext>
              </a:extLst>
            </p:cNvPr>
            <p:cNvSpPr/>
            <p:nvPr/>
          </p:nvSpPr>
          <p:spPr>
            <a:xfrm>
              <a:off x="10971384" y="4065091"/>
              <a:ext cx="360000" cy="198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r>
                <a:rPr lang="ko-KR" altLang="en-US" sz="8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취소</a:t>
              </a:r>
              <a:endParaRPr lang="ko-KR" altLang="en-US" sz="800" b="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5BBE4432-E75A-BD6D-DED7-E397A813C3BA}"/>
              </a:ext>
            </a:extLst>
          </p:cNvPr>
          <p:cNvSpPr/>
          <p:nvPr/>
        </p:nvSpPr>
        <p:spPr>
          <a:xfrm>
            <a:off x="9158275" y="3398187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신규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A84D9B6-D725-8CF3-D3FE-1CEE10A23787}"/>
              </a:ext>
            </a:extLst>
          </p:cNvPr>
          <p:cNvSpPr/>
          <p:nvPr/>
        </p:nvSpPr>
        <p:spPr>
          <a:xfrm>
            <a:off x="6959674" y="3916764"/>
            <a:ext cx="2591663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800">
                <a:solidFill>
                  <a:srgbClr val="FF0000"/>
                </a:solidFill>
                <a:latin typeface="함초롬돋움"/>
                <a:ea typeface="함초롬돋움"/>
              </a:rPr>
              <a:t>* </a:t>
            </a:r>
            <a:r>
              <a:rPr lang="ko-KR" altLang="en-US" sz="800">
                <a:solidFill>
                  <a:srgbClr val="FF0000"/>
                </a:solidFill>
                <a:latin typeface="함초롬돋움"/>
                <a:ea typeface="함초롬돋움"/>
              </a:rPr>
              <a:t>소속 영업점의 관할업무센터가 맞는지 확인해주세요</a:t>
            </a:r>
            <a:r>
              <a:rPr lang="en-US" altLang="ko-KR" sz="800">
                <a:solidFill>
                  <a:srgbClr val="FF0000"/>
                </a:solidFill>
                <a:latin typeface="함초롬돋움"/>
                <a:ea typeface="함초롬돋움"/>
              </a:rPr>
              <a:t>.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8754FD-5E41-F38B-A949-BA0087637C60}"/>
              </a:ext>
            </a:extLst>
          </p:cNvPr>
          <p:cNvSpPr/>
          <p:nvPr/>
        </p:nvSpPr>
        <p:spPr bwMode="auto">
          <a:xfrm>
            <a:off x="1419084" y="4175738"/>
            <a:ext cx="8064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C6E677-504D-7AED-D1F5-4FD6A9196AAE}"/>
              </a:ext>
            </a:extLst>
          </p:cNvPr>
          <p:cNvSpPr/>
          <p:nvPr/>
        </p:nvSpPr>
        <p:spPr bwMode="auto">
          <a:xfrm>
            <a:off x="4642245" y="3931578"/>
            <a:ext cx="1548000" cy="19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[0810]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프로세스혁신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59BC0AE-1A3F-2E48-4CB4-70F9BF82C094}"/>
              </a:ext>
            </a:extLst>
          </p:cNvPr>
          <p:cNvSpPr/>
          <p:nvPr/>
        </p:nvSpPr>
        <p:spPr>
          <a:xfrm>
            <a:off x="6224204" y="3931578"/>
            <a:ext cx="720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b="0" spc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자금모점설정</a:t>
            </a:r>
            <a:endParaRPr lang="ko-KR" altLang="en-US" sz="800" b="0" spc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209E4C-D985-6365-8B03-C13F610B992E}"/>
              </a:ext>
            </a:extLst>
          </p:cNvPr>
          <p:cNvGrpSpPr/>
          <p:nvPr/>
        </p:nvGrpSpPr>
        <p:grpSpPr>
          <a:xfrm>
            <a:off x="1419084" y="3930233"/>
            <a:ext cx="1547999" cy="198000"/>
            <a:chOff x="4501442" y="1232835"/>
            <a:chExt cx="1547999" cy="19800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FE6A2F6-87BF-574A-779E-009877EBEE5C}"/>
                </a:ext>
              </a:extLst>
            </p:cNvPr>
            <p:cNvSpPr/>
            <p:nvPr/>
          </p:nvSpPr>
          <p:spPr bwMode="auto">
            <a:xfrm>
              <a:off x="4501442" y="1232835"/>
              <a:ext cx="1547999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전체</a:t>
              </a: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59BA448-25B7-6230-DBE1-610C74DF1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206" y="1283843"/>
              <a:ext cx="90000" cy="9000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33A9E6E-0150-18EA-70B5-18EAFE938CDD}"/>
              </a:ext>
            </a:extLst>
          </p:cNvPr>
          <p:cNvGrpSpPr/>
          <p:nvPr/>
        </p:nvGrpSpPr>
        <p:grpSpPr>
          <a:xfrm>
            <a:off x="4642810" y="3673858"/>
            <a:ext cx="900000" cy="198000"/>
            <a:chOff x="1635032" y="1599908"/>
            <a:chExt cx="900000" cy="1980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AB24668-1C2C-BA7D-704A-BA60CC6ACA6F}"/>
                </a:ext>
              </a:extLst>
            </p:cNvPr>
            <p:cNvSpPr/>
            <p:nvPr/>
          </p:nvSpPr>
          <p:spPr bwMode="auto">
            <a:xfrm>
              <a:off x="1635032" y="1599908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2025-01-14</a:t>
              </a:r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43" name="Calendar">
              <a:extLst>
                <a:ext uri="{FF2B5EF4-FFF2-40B4-BE49-F238E27FC236}">
                  <a16:creationId xmlns:a16="http://schemas.microsoft.com/office/drawing/2014/main" id="{9695AAD9-7190-39D6-3D09-2B4387F80A9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384508" y="1649056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8BE39CB-A530-E6A3-E0E3-FFE41E95AF03}"/>
              </a:ext>
            </a:extLst>
          </p:cNvPr>
          <p:cNvSpPr/>
          <p:nvPr/>
        </p:nvSpPr>
        <p:spPr>
          <a:xfrm>
            <a:off x="199599" y="4419608"/>
            <a:ext cx="549190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800">
                <a:solidFill>
                  <a:srgbClr val="0070C0"/>
                </a:solidFill>
                <a:latin typeface="함초롬돋움"/>
                <a:ea typeface="함초롬돋움"/>
              </a:rPr>
              <a:t>* </a:t>
            </a:r>
            <a:r>
              <a:rPr lang="ko-KR" altLang="en-US" sz="800">
                <a:solidFill>
                  <a:srgbClr val="0070C0"/>
                </a:solidFill>
                <a:latin typeface="함초롬돋움"/>
                <a:ea typeface="함초롬돋움"/>
              </a:rPr>
              <a:t>현송업체 선택 시 전용노선 신청일 경우 </a:t>
            </a:r>
            <a:r>
              <a:rPr lang="en-US" altLang="ko-KR" sz="800">
                <a:solidFill>
                  <a:srgbClr val="0070C0"/>
                </a:solidFill>
                <a:latin typeface="함초롬돋움"/>
                <a:ea typeface="함초롬돋움"/>
              </a:rPr>
              <a:t>[1. </a:t>
            </a:r>
            <a:r>
              <a:rPr lang="ko-KR" altLang="en-US" sz="800">
                <a:solidFill>
                  <a:srgbClr val="0070C0"/>
                </a:solidFill>
                <a:latin typeface="함초롬돋움"/>
                <a:ea typeface="함초롬돋움"/>
              </a:rPr>
              <a:t>관할자금모점</a:t>
            </a:r>
            <a:r>
              <a:rPr lang="en-US" altLang="ko-KR" sz="800">
                <a:solidFill>
                  <a:srgbClr val="0070C0"/>
                </a:solidFill>
                <a:latin typeface="함초롬돋움"/>
                <a:ea typeface="함초롬돋움"/>
              </a:rPr>
              <a:t>]</a:t>
            </a:r>
            <a:r>
              <a:rPr lang="ko-KR" altLang="en-US" sz="800">
                <a:solidFill>
                  <a:srgbClr val="0070C0"/>
                </a:solidFill>
                <a:latin typeface="함초롬돋움"/>
                <a:ea typeface="함초롬돋움"/>
              </a:rPr>
              <a:t>으로</a:t>
            </a:r>
            <a:r>
              <a:rPr lang="en-US" altLang="ko-KR" sz="800">
                <a:solidFill>
                  <a:srgbClr val="0070C0"/>
                </a:solidFill>
                <a:latin typeface="함초롬돋움"/>
                <a:ea typeface="함초롬돋움"/>
              </a:rPr>
              <a:t>, </a:t>
            </a:r>
            <a:r>
              <a:rPr lang="ko-KR" altLang="en-US" sz="800">
                <a:solidFill>
                  <a:srgbClr val="0070C0"/>
                </a:solidFill>
                <a:latin typeface="함초롬돋움"/>
                <a:ea typeface="함초롬돋움"/>
              </a:rPr>
              <a:t>건별 신청일 경우 </a:t>
            </a:r>
            <a:r>
              <a:rPr lang="en-US" altLang="ko-KR" sz="800">
                <a:solidFill>
                  <a:srgbClr val="0070C0"/>
                </a:solidFill>
                <a:latin typeface="함초롬돋움"/>
                <a:ea typeface="함초롬돋움"/>
              </a:rPr>
              <a:t>[2~5. </a:t>
            </a:r>
            <a:r>
              <a:rPr lang="ko-KR" altLang="en-US" sz="800">
                <a:solidFill>
                  <a:srgbClr val="0070C0"/>
                </a:solidFill>
                <a:latin typeface="함초롬돋움"/>
                <a:ea typeface="함초롬돋움"/>
              </a:rPr>
              <a:t>해당업체</a:t>
            </a:r>
            <a:r>
              <a:rPr lang="en-US" altLang="ko-KR" sz="800">
                <a:solidFill>
                  <a:srgbClr val="0070C0"/>
                </a:solidFill>
                <a:latin typeface="함초롬돋움"/>
                <a:ea typeface="함초롬돋움"/>
              </a:rPr>
              <a:t>]</a:t>
            </a:r>
            <a:r>
              <a:rPr lang="ko-KR" altLang="en-US" sz="800">
                <a:solidFill>
                  <a:srgbClr val="0070C0"/>
                </a:solidFill>
                <a:latin typeface="함초롬돋움"/>
                <a:ea typeface="함초롬돋움"/>
              </a:rPr>
              <a:t>로 신청해주세요</a:t>
            </a:r>
            <a:r>
              <a:rPr lang="en-US" altLang="ko-KR" sz="800">
                <a:solidFill>
                  <a:srgbClr val="0070C0"/>
                </a:solidFill>
                <a:latin typeface="함초롬돋움"/>
                <a:ea typeface="함초롬돋움"/>
              </a:rPr>
              <a:t>.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0BDF230-E174-6724-40BD-BC172920A24E}"/>
              </a:ext>
            </a:extLst>
          </p:cNvPr>
          <p:cNvGrpSpPr/>
          <p:nvPr/>
        </p:nvGrpSpPr>
        <p:grpSpPr>
          <a:xfrm>
            <a:off x="1422381" y="3666560"/>
            <a:ext cx="1128620" cy="215444"/>
            <a:chOff x="1708223" y="1712013"/>
            <a:chExt cx="1128620" cy="215444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9C425892-20DA-3C70-9A2F-DDA6DF677E19}"/>
                </a:ext>
              </a:extLst>
            </p:cNvPr>
            <p:cNvGrpSpPr/>
            <p:nvPr/>
          </p:nvGrpSpPr>
          <p:grpSpPr>
            <a:xfrm>
              <a:off x="1708223" y="1712013"/>
              <a:ext cx="492508" cy="215444"/>
              <a:chOff x="4185319" y="4452913"/>
              <a:chExt cx="492508" cy="21544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029C8C4-07D2-78D6-A71F-D1848ED2D040}"/>
                  </a:ext>
                </a:extLst>
              </p:cNvPr>
              <p:cNvSpPr txBox="1"/>
              <p:nvPr/>
            </p:nvSpPr>
            <p:spPr>
              <a:xfrm>
                <a:off x="4294389" y="4452913"/>
                <a:ext cx="383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불입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308F487E-BD62-6AA6-6D0B-D505FF3CBF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185319" y="4488635"/>
                <a:ext cx="144000" cy="144000"/>
              </a:xfrm>
              <a:prstGeom prst="rect">
                <a:avLst/>
              </a:prstGeom>
            </p:spPr>
          </p:pic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2F3C7AB-623C-FB97-C2D4-3D2CF8E6AA0B}"/>
                </a:ext>
              </a:extLst>
            </p:cNvPr>
            <p:cNvGrpSpPr/>
            <p:nvPr/>
          </p:nvGrpSpPr>
          <p:grpSpPr>
            <a:xfrm>
              <a:off x="2337923" y="1712013"/>
              <a:ext cx="498920" cy="215444"/>
              <a:chOff x="2058986" y="5777821"/>
              <a:chExt cx="498920" cy="215444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3A27313-5F5A-0175-B202-55EEF6DE56C1}"/>
                  </a:ext>
                </a:extLst>
              </p:cNvPr>
              <p:cNvSpPr txBox="1"/>
              <p:nvPr/>
            </p:nvSpPr>
            <p:spPr>
              <a:xfrm>
                <a:off x="2168056" y="5777821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청구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9B008952-B680-FB64-2105-7D562B92EF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058986" y="5813543"/>
                <a:ext cx="144000" cy="144000"/>
              </a:xfrm>
              <a:prstGeom prst="rect">
                <a:avLst/>
              </a:prstGeom>
            </p:spPr>
          </p:pic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2A27E50-334A-20C3-5494-C145D400EB25}"/>
              </a:ext>
            </a:extLst>
          </p:cNvPr>
          <p:cNvGrpSpPr/>
          <p:nvPr/>
        </p:nvGrpSpPr>
        <p:grpSpPr>
          <a:xfrm>
            <a:off x="1051094" y="5365926"/>
            <a:ext cx="979200" cy="198000"/>
            <a:chOff x="4501442" y="1232835"/>
            <a:chExt cx="979200" cy="1980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5074A06-20C1-5B5A-A0B4-33815F50F57A}"/>
                </a:ext>
              </a:extLst>
            </p:cNvPr>
            <p:cNvSpPr/>
            <p:nvPr/>
          </p:nvSpPr>
          <p:spPr bwMode="auto">
            <a:xfrm>
              <a:off x="4501442" y="1232835"/>
              <a:ext cx="9792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선택</a:t>
              </a:r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7303A815-FE06-891B-BBC7-422A79997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9728" y="1283843"/>
              <a:ext cx="90000" cy="9000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8CBD384-98EC-5C94-3A45-10667FF64303}"/>
              </a:ext>
            </a:extLst>
          </p:cNvPr>
          <p:cNvGrpSpPr/>
          <p:nvPr/>
        </p:nvGrpSpPr>
        <p:grpSpPr>
          <a:xfrm>
            <a:off x="2119318" y="5365926"/>
            <a:ext cx="979200" cy="198000"/>
            <a:chOff x="4501442" y="1232835"/>
            <a:chExt cx="979200" cy="19800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5F69AD0-EF83-D725-643A-2D0EE72A8907}"/>
                </a:ext>
              </a:extLst>
            </p:cNvPr>
            <p:cNvSpPr/>
            <p:nvPr/>
          </p:nvSpPr>
          <p:spPr bwMode="auto">
            <a:xfrm>
              <a:off x="4501442" y="1232835"/>
              <a:ext cx="9792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선택</a:t>
              </a:r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D7F8F9B4-F2CA-5BFB-FC46-BB38392BA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9728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85D1D12-6D73-7914-C787-32F2BDA72427}"/>
              </a:ext>
            </a:extLst>
          </p:cNvPr>
          <p:cNvSpPr/>
          <p:nvPr/>
        </p:nvSpPr>
        <p:spPr bwMode="auto">
          <a:xfrm>
            <a:off x="4255767" y="5365926"/>
            <a:ext cx="9792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pPr algn="r"/>
            <a:r>
              <a:rPr lang="en-US" altLang="ko-KR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48FBE2F-E0A4-9E19-9AA6-467DB7DF792F}"/>
              </a:ext>
            </a:extLst>
          </p:cNvPr>
          <p:cNvGrpSpPr/>
          <p:nvPr/>
        </p:nvGrpSpPr>
        <p:grpSpPr>
          <a:xfrm>
            <a:off x="3188737" y="5370621"/>
            <a:ext cx="978190" cy="198000"/>
            <a:chOff x="1658279" y="5447974"/>
            <a:chExt cx="978190" cy="161925"/>
          </a:xfrm>
        </p:grpSpPr>
        <p:sp>
          <p:nvSpPr>
            <p:cNvPr id="76" name="Rectangle 167" descr="type=input">
              <a:extLst>
                <a:ext uri="{FF2B5EF4-FFF2-40B4-BE49-F238E27FC236}">
                  <a16:creationId xmlns:a16="http://schemas.microsoft.com/office/drawing/2014/main" id="{3FEFE8D2-6B01-2272-883B-811358BBB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97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bIns="36000" anchor="ctr"/>
            <a:lstStyle/>
            <a:p>
              <a:pPr algn="ctr"/>
              <a:r>
                <a:rPr lang="en-US" altLang="ko-KR" sz="800">
                  <a:latin typeface="+mn-ea"/>
                </a:rPr>
                <a:t>0</a:t>
              </a:r>
              <a:endParaRPr lang="ko-KR" altLang="en-US" sz="800">
                <a:latin typeface="+mn-ea"/>
              </a:endParaRPr>
            </a:p>
          </p:txBody>
        </p:sp>
        <p:sp>
          <p:nvSpPr>
            <p:cNvPr id="77" name="Rectangle 167" descr="type=input">
              <a:extLst>
                <a:ext uri="{FF2B5EF4-FFF2-40B4-BE49-F238E27FC236}">
                  <a16:creationId xmlns:a16="http://schemas.microsoft.com/office/drawing/2014/main" id="{5240108C-2D00-E533-4B06-35C596423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78" name="Rectangle 167" descr="type=input">
              <a:extLst>
                <a:ext uri="{FF2B5EF4-FFF2-40B4-BE49-F238E27FC236}">
                  <a16:creationId xmlns:a16="http://schemas.microsoft.com/office/drawing/2014/main" id="{19FBA523-62E9-9402-2106-122E3353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469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665D13C-28DE-3C2C-B285-123E96F5C3B0}"/>
              </a:ext>
            </a:extLst>
          </p:cNvPr>
          <p:cNvGrpSpPr/>
          <p:nvPr/>
        </p:nvGrpSpPr>
        <p:grpSpPr>
          <a:xfrm>
            <a:off x="1051094" y="5630845"/>
            <a:ext cx="979200" cy="198000"/>
            <a:chOff x="4501442" y="1232835"/>
            <a:chExt cx="979200" cy="19800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21FD2EF-8A15-DC0C-C7CA-E702F7B3503F}"/>
                </a:ext>
              </a:extLst>
            </p:cNvPr>
            <p:cNvSpPr/>
            <p:nvPr/>
          </p:nvSpPr>
          <p:spPr bwMode="auto">
            <a:xfrm>
              <a:off x="4501442" y="1232835"/>
              <a:ext cx="9792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선택</a:t>
              </a:r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2C0E136A-21ED-7D7B-DE02-600149117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9728" y="1283843"/>
              <a:ext cx="90000" cy="90000"/>
            </a:xfrm>
            <a:prstGeom prst="rect">
              <a:avLst/>
            </a:prstGeom>
          </p:spPr>
        </p:pic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4BC4068E-1AF2-FCD7-868A-EFA9FF7E9740}"/>
              </a:ext>
            </a:extLst>
          </p:cNvPr>
          <p:cNvGrpSpPr/>
          <p:nvPr/>
        </p:nvGrpSpPr>
        <p:grpSpPr>
          <a:xfrm>
            <a:off x="2119318" y="5630845"/>
            <a:ext cx="979200" cy="198000"/>
            <a:chOff x="4501442" y="1232835"/>
            <a:chExt cx="979200" cy="198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31F2C90-2524-D8A8-A36E-DF1E51920578}"/>
                </a:ext>
              </a:extLst>
            </p:cNvPr>
            <p:cNvSpPr/>
            <p:nvPr/>
          </p:nvSpPr>
          <p:spPr bwMode="auto">
            <a:xfrm>
              <a:off x="4501442" y="1232835"/>
              <a:ext cx="9792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선택</a:t>
              </a:r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C3A14769-9337-2A0E-C421-FE4A03330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9728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E1D2CA6-CF5E-A8E4-F953-9F4EB295FC08}"/>
              </a:ext>
            </a:extLst>
          </p:cNvPr>
          <p:cNvSpPr/>
          <p:nvPr/>
        </p:nvSpPr>
        <p:spPr bwMode="auto">
          <a:xfrm>
            <a:off x="4255767" y="5630845"/>
            <a:ext cx="9792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pPr algn="r"/>
            <a:r>
              <a:rPr lang="en-US" altLang="ko-KR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F91B953-0684-5586-D257-E805265837AA}"/>
              </a:ext>
            </a:extLst>
          </p:cNvPr>
          <p:cNvGrpSpPr/>
          <p:nvPr/>
        </p:nvGrpSpPr>
        <p:grpSpPr>
          <a:xfrm>
            <a:off x="3188737" y="5635540"/>
            <a:ext cx="978190" cy="198000"/>
            <a:chOff x="1658279" y="5447974"/>
            <a:chExt cx="978190" cy="161925"/>
          </a:xfrm>
        </p:grpSpPr>
        <p:sp>
          <p:nvSpPr>
            <p:cNvPr id="102" name="Rectangle 167" descr="type=input">
              <a:extLst>
                <a:ext uri="{FF2B5EF4-FFF2-40B4-BE49-F238E27FC236}">
                  <a16:creationId xmlns:a16="http://schemas.microsoft.com/office/drawing/2014/main" id="{B69B2547-731E-50CC-0349-31F0F633E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97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bIns="36000" anchor="ctr"/>
            <a:lstStyle/>
            <a:p>
              <a:pPr algn="ctr"/>
              <a:r>
                <a:rPr lang="en-US" altLang="ko-KR" sz="800">
                  <a:latin typeface="+mn-ea"/>
                </a:rPr>
                <a:t>0</a:t>
              </a:r>
              <a:endParaRPr lang="ko-KR" altLang="en-US" sz="800">
                <a:latin typeface="+mn-ea"/>
              </a:endParaRPr>
            </a:p>
          </p:txBody>
        </p:sp>
        <p:sp>
          <p:nvSpPr>
            <p:cNvPr id="103" name="Rectangle 167" descr="type=input">
              <a:extLst>
                <a:ext uri="{FF2B5EF4-FFF2-40B4-BE49-F238E27FC236}">
                  <a16:creationId xmlns:a16="http://schemas.microsoft.com/office/drawing/2014/main" id="{6AE10AE2-4D30-142E-81A0-71E152051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04" name="Rectangle 167" descr="type=input">
              <a:extLst>
                <a:ext uri="{FF2B5EF4-FFF2-40B4-BE49-F238E27FC236}">
                  <a16:creationId xmlns:a16="http://schemas.microsoft.com/office/drawing/2014/main" id="{01A7E4CC-5785-0EE1-F6F6-6AAFCAA50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469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90FDA91-B9F4-1E24-077F-BB16C17F3EB6}"/>
              </a:ext>
            </a:extLst>
          </p:cNvPr>
          <p:cNvGrpSpPr/>
          <p:nvPr/>
        </p:nvGrpSpPr>
        <p:grpSpPr>
          <a:xfrm>
            <a:off x="1051094" y="5904310"/>
            <a:ext cx="979200" cy="198000"/>
            <a:chOff x="4501442" y="1232835"/>
            <a:chExt cx="979200" cy="198000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A34063A-ADF1-1E34-2916-600D52DB3F1E}"/>
                </a:ext>
              </a:extLst>
            </p:cNvPr>
            <p:cNvSpPr/>
            <p:nvPr/>
          </p:nvSpPr>
          <p:spPr bwMode="auto">
            <a:xfrm>
              <a:off x="4501442" y="1232835"/>
              <a:ext cx="9792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선택</a:t>
              </a:r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5CCC24FF-E783-638A-248D-1FD4222F7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9728" y="1283843"/>
              <a:ext cx="90000" cy="90000"/>
            </a:xfrm>
            <a:prstGeom prst="rect">
              <a:avLst/>
            </a:prstGeom>
          </p:spPr>
        </p:pic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3B48A1D-69F5-7FC6-F1DF-776ED1097CB7}"/>
              </a:ext>
            </a:extLst>
          </p:cNvPr>
          <p:cNvGrpSpPr/>
          <p:nvPr/>
        </p:nvGrpSpPr>
        <p:grpSpPr>
          <a:xfrm>
            <a:off x="2119318" y="5904310"/>
            <a:ext cx="979200" cy="198000"/>
            <a:chOff x="4501442" y="1232835"/>
            <a:chExt cx="979200" cy="198000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89BD4B1-C85A-9771-1786-A58E81260178}"/>
                </a:ext>
              </a:extLst>
            </p:cNvPr>
            <p:cNvSpPr/>
            <p:nvPr/>
          </p:nvSpPr>
          <p:spPr bwMode="auto">
            <a:xfrm>
              <a:off x="4501442" y="1232835"/>
              <a:ext cx="9792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선택</a:t>
              </a:r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61A65965-58C0-35CD-E3F2-1FA6A278C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9728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785468C-33DD-546A-0436-2028FBD78761}"/>
              </a:ext>
            </a:extLst>
          </p:cNvPr>
          <p:cNvSpPr/>
          <p:nvPr/>
        </p:nvSpPr>
        <p:spPr bwMode="auto">
          <a:xfrm>
            <a:off x="4255767" y="5904310"/>
            <a:ext cx="9792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pPr algn="r"/>
            <a:r>
              <a:rPr lang="en-US" altLang="ko-KR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C63F477F-7326-6BB9-0D71-0A29ACCC97E5}"/>
              </a:ext>
            </a:extLst>
          </p:cNvPr>
          <p:cNvGrpSpPr/>
          <p:nvPr/>
        </p:nvGrpSpPr>
        <p:grpSpPr>
          <a:xfrm>
            <a:off x="3188737" y="5909005"/>
            <a:ext cx="978190" cy="198000"/>
            <a:chOff x="1658279" y="5447974"/>
            <a:chExt cx="978190" cy="161925"/>
          </a:xfrm>
        </p:grpSpPr>
        <p:sp>
          <p:nvSpPr>
            <p:cNvPr id="127" name="Rectangle 167" descr="type=input">
              <a:extLst>
                <a:ext uri="{FF2B5EF4-FFF2-40B4-BE49-F238E27FC236}">
                  <a16:creationId xmlns:a16="http://schemas.microsoft.com/office/drawing/2014/main" id="{3DA3822D-610E-1374-328D-0B01D7BDB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97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bIns="36000" anchor="ctr"/>
            <a:lstStyle/>
            <a:p>
              <a:pPr algn="ctr"/>
              <a:r>
                <a:rPr lang="en-US" altLang="ko-KR" sz="800">
                  <a:latin typeface="+mn-ea"/>
                </a:rPr>
                <a:t>0</a:t>
              </a:r>
              <a:endParaRPr lang="ko-KR" altLang="en-US" sz="800">
                <a:latin typeface="+mn-ea"/>
              </a:endParaRPr>
            </a:p>
          </p:txBody>
        </p:sp>
        <p:sp>
          <p:nvSpPr>
            <p:cNvPr id="129" name="Rectangle 167" descr="type=input">
              <a:extLst>
                <a:ext uri="{FF2B5EF4-FFF2-40B4-BE49-F238E27FC236}">
                  <a16:creationId xmlns:a16="http://schemas.microsoft.com/office/drawing/2014/main" id="{E7918E89-BBC1-B42C-AF2E-0640DECC4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30" name="Rectangle 167" descr="type=input">
              <a:extLst>
                <a:ext uri="{FF2B5EF4-FFF2-40B4-BE49-F238E27FC236}">
                  <a16:creationId xmlns:a16="http://schemas.microsoft.com/office/drawing/2014/main" id="{70B37343-5091-ABA6-CACB-1EA9720E8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469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691F280B-27E0-D958-7EB2-4609CE5E613E}"/>
              </a:ext>
            </a:extLst>
          </p:cNvPr>
          <p:cNvGrpSpPr/>
          <p:nvPr/>
        </p:nvGrpSpPr>
        <p:grpSpPr>
          <a:xfrm>
            <a:off x="396701" y="5060786"/>
            <a:ext cx="144000" cy="1015672"/>
            <a:chOff x="405247" y="5060786"/>
            <a:chExt cx="144000" cy="1015672"/>
          </a:xfrm>
        </p:grpSpPr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2D02EC1A-0D63-EC26-8515-17FFE32DC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5247" y="5402618"/>
              <a:ext cx="144000" cy="144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9269D70B-A2C5-46F5-D85E-27643B4E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5247" y="5932458"/>
              <a:ext cx="144000" cy="144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127A94D3-103F-C2B1-1DE2-86F4309C8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5247" y="5666612"/>
              <a:ext cx="144000" cy="144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8673BDCA-2F1B-1EF2-6350-69B22F088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5247" y="5060786"/>
              <a:ext cx="144000" cy="144000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D57DE520-7595-966D-0CCD-C26EBF526252}"/>
              </a:ext>
            </a:extLst>
          </p:cNvPr>
          <p:cNvGrpSpPr/>
          <p:nvPr/>
        </p:nvGrpSpPr>
        <p:grpSpPr>
          <a:xfrm>
            <a:off x="396701" y="1992846"/>
            <a:ext cx="144000" cy="1272047"/>
            <a:chOff x="405247" y="5060786"/>
            <a:chExt cx="144000" cy="1272047"/>
          </a:xfrm>
        </p:grpSpPr>
        <p:pic>
          <p:nvPicPr>
            <p:cNvPr id="151" name="그림 150">
              <a:extLst>
                <a:ext uri="{FF2B5EF4-FFF2-40B4-BE49-F238E27FC236}">
                  <a16:creationId xmlns:a16="http://schemas.microsoft.com/office/drawing/2014/main" id="{97A2E7C4-18E3-5B4E-6D38-982A0A260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5247" y="5402618"/>
              <a:ext cx="144000" cy="144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52" name="그림 151">
              <a:extLst>
                <a:ext uri="{FF2B5EF4-FFF2-40B4-BE49-F238E27FC236}">
                  <a16:creationId xmlns:a16="http://schemas.microsoft.com/office/drawing/2014/main" id="{CE8EA507-8849-E40E-A30D-327ECDD9B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5247" y="5932458"/>
              <a:ext cx="144000" cy="144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4003F30C-5A73-68EB-EBD3-8B4D0CDB8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5247" y="5666612"/>
              <a:ext cx="144000" cy="144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56" name="그림 155">
              <a:extLst>
                <a:ext uri="{FF2B5EF4-FFF2-40B4-BE49-F238E27FC236}">
                  <a16:creationId xmlns:a16="http://schemas.microsoft.com/office/drawing/2014/main" id="{7835AD21-C367-11BA-57B6-773E85CDB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5247" y="5060786"/>
              <a:ext cx="144000" cy="144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74D05B2D-34F8-4B48-F4B9-615257DEA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5247" y="6188833"/>
              <a:ext cx="144000" cy="144000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D4257E60-D729-1C09-C911-3BB64DBC1CE1}"/>
              </a:ext>
            </a:extLst>
          </p:cNvPr>
          <p:cNvGrpSpPr/>
          <p:nvPr/>
        </p:nvGrpSpPr>
        <p:grpSpPr>
          <a:xfrm>
            <a:off x="9424748" y="1838145"/>
            <a:ext cx="144000" cy="1494000"/>
            <a:chOff x="9876937" y="3429000"/>
            <a:chExt cx="144000" cy="1494000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1468C030-AFB6-5741-CC40-D7FA54FDE1FB}"/>
                </a:ext>
              </a:extLst>
            </p:cNvPr>
            <p:cNvSpPr/>
            <p:nvPr/>
          </p:nvSpPr>
          <p:spPr bwMode="auto">
            <a:xfrm>
              <a:off x="9876937" y="3429000"/>
              <a:ext cx="144000" cy="149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0" name="사각형: 둥근 모서리 1">
              <a:extLst>
                <a:ext uri="{FF2B5EF4-FFF2-40B4-BE49-F238E27FC236}">
                  <a16:creationId xmlns:a16="http://schemas.microsoft.com/office/drawing/2014/main" id="{DE982370-0EFB-8B92-90F6-637D481314E2}"/>
                </a:ext>
              </a:extLst>
            </p:cNvPr>
            <p:cNvSpPr/>
            <p:nvPr/>
          </p:nvSpPr>
          <p:spPr bwMode="auto">
            <a:xfrm>
              <a:off x="9903937" y="3590504"/>
              <a:ext cx="93600" cy="71999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7E951556-BC4D-CB92-4631-6C380130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903937" y="3469145"/>
              <a:ext cx="90000" cy="90000"/>
            </a:xfrm>
            <a:prstGeom prst="rect">
              <a:avLst/>
            </a:prstGeom>
          </p:spPr>
        </p:pic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63876396-8C02-C72E-EB41-3159F91B6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3937" y="4782175"/>
              <a:ext cx="90000" cy="90000"/>
            </a:xfrm>
            <a:prstGeom prst="rect">
              <a:avLst/>
            </a:prstGeom>
          </p:spPr>
        </p:pic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CC3FCA2-143C-4002-A0B4-D16D7BC6F09F}"/>
              </a:ext>
            </a:extLst>
          </p:cNvPr>
          <p:cNvGrpSpPr/>
          <p:nvPr/>
        </p:nvGrpSpPr>
        <p:grpSpPr>
          <a:xfrm>
            <a:off x="9424748" y="4910011"/>
            <a:ext cx="144000" cy="1224000"/>
            <a:chOff x="9876937" y="3429000"/>
            <a:chExt cx="144000" cy="1224000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5F14633D-FCA0-8266-86AB-7AEB03E1DA84}"/>
                </a:ext>
              </a:extLst>
            </p:cNvPr>
            <p:cNvSpPr/>
            <p:nvPr/>
          </p:nvSpPr>
          <p:spPr bwMode="auto">
            <a:xfrm>
              <a:off x="9876937" y="3429000"/>
              <a:ext cx="144000" cy="122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5" name="사각형: 둥근 모서리 1">
              <a:extLst>
                <a:ext uri="{FF2B5EF4-FFF2-40B4-BE49-F238E27FC236}">
                  <a16:creationId xmlns:a16="http://schemas.microsoft.com/office/drawing/2014/main" id="{C285D433-73DC-79A1-76EA-021B04DAB62A}"/>
                </a:ext>
              </a:extLst>
            </p:cNvPr>
            <p:cNvSpPr/>
            <p:nvPr/>
          </p:nvSpPr>
          <p:spPr bwMode="auto">
            <a:xfrm>
              <a:off x="9903937" y="3590504"/>
              <a:ext cx="93600" cy="504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66" name="그림 165">
              <a:extLst>
                <a:ext uri="{FF2B5EF4-FFF2-40B4-BE49-F238E27FC236}">
                  <a16:creationId xmlns:a16="http://schemas.microsoft.com/office/drawing/2014/main" id="{0A7AFAD6-C85F-F944-5ED8-65E8A01F5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903937" y="3469145"/>
              <a:ext cx="90000" cy="90000"/>
            </a:xfrm>
            <a:prstGeom prst="rect">
              <a:avLst/>
            </a:prstGeom>
          </p:spPr>
        </p:pic>
        <p:pic>
          <p:nvPicPr>
            <p:cNvPr id="167" name="그림 166">
              <a:extLst>
                <a:ext uri="{FF2B5EF4-FFF2-40B4-BE49-F238E27FC236}">
                  <a16:creationId xmlns:a16="http://schemas.microsoft.com/office/drawing/2014/main" id="{F6D43193-31A2-7AD3-CFA6-61653EEA7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3937" y="4517257"/>
              <a:ext cx="90000" cy="90000"/>
            </a:xfrm>
            <a:prstGeom prst="rect">
              <a:avLst/>
            </a:prstGeom>
          </p:spPr>
        </p:pic>
      </p:grp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585188FC-A1B7-E0E0-31A9-497C333CEC88}"/>
              </a:ext>
            </a:extLst>
          </p:cNvPr>
          <p:cNvSpPr/>
          <p:nvPr/>
        </p:nvSpPr>
        <p:spPr>
          <a:xfrm>
            <a:off x="8609314" y="6224084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EEC6C5E6-8EEC-191F-FE81-C10EACC5B3E9}"/>
              </a:ext>
            </a:extLst>
          </p:cNvPr>
          <p:cNvSpPr/>
          <p:nvPr/>
        </p:nvSpPr>
        <p:spPr>
          <a:xfrm>
            <a:off x="6166303" y="6224084"/>
            <a:ext cx="75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업무지원결정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982980D0-4A32-2B87-3506-532860F41B09}"/>
              </a:ext>
            </a:extLst>
          </p:cNvPr>
          <p:cNvSpPr/>
          <p:nvPr/>
        </p:nvSpPr>
        <p:spPr>
          <a:xfrm>
            <a:off x="7746977" y="6224084"/>
            <a:ext cx="828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영업점불입결정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237EFD4D-1D97-377E-D28C-C4EB01B4FBED}"/>
              </a:ext>
            </a:extLst>
          </p:cNvPr>
          <p:cNvSpPr/>
          <p:nvPr/>
        </p:nvSpPr>
        <p:spPr>
          <a:xfrm>
            <a:off x="6956640" y="6224084"/>
            <a:ext cx="75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업무지원반려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5A62E9C5-B39F-FD62-22E3-EF6DAF41C0AC}"/>
              </a:ext>
            </a:extLst>
          </p:cNvPr>
          <p:cNvSpPr/>
          <p:nvPr/>
        </p:nvSpPr>
        <p:spPr>
          <a:xfrm>
            <a:off x="5735966" y="6224084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출력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D466BD10-8888-380C-4ECE-FF5F79228AE5}"/>
              </a:ext>
            </a:extLst>
          </p:cNvPr>
          <p:cNvSpPr/>
          <p:nvPr/>
        </p:nvSpPr>
        <p:spPr>
          <a:xfrm>
            <a:off x="5161629" y="6224084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신청출력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9A7E0F2B-6BE9-7C9B-6761-B1B3BFE43506}"/>
              </a:ext>
            </a:extLst>
          </p:cNvPr>
          <p:cNvSpPr/>
          <p:nvPr/>
        </p:nvSpPr>
        <p:spPr>
          <a:xfrm>
            <a:off x="865966" y="6225846"/>
            <a:ext cx="1260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결재선변경관리 바로가기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9FD6BF6F-23E8-C87E-E7AC-2C7F5528BBCE}"/>
              </a:ext>
            </a:extLst>
          </p:cNvPr>
          <p:cNvSpPr/>
          <p:nvPr/>
        </p:nvSpPr>
        <p:spPr>
          <a:xfrm>
            <a:off x="4587292" y="6224084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결정출력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C1E1DDEE-69E0-1FE3-F889-15F6290A2D9D}"/>
              </a:ext>
            </a:extLst>
          </p:cNvPr>
          <p:cNvSpPr/>
          <p:nvPr/>
        </p:nvSpPr>
        <p:spPr>
          <a:xfrm>
            <a:off x="2160284" y="6225846"/>
            <a:ext cx="75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결재바로가기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1116DEC-348E-08FF-24B4-7D5413032821}"/>
              </a:ext>
            </a:extLst>
          </p:cNvPr>
          <p:cNvSpPr txBox="1"/>
          <p:nvPr/>
        </p:nvSpPr>
        <p:spPr>
          <a:xfrm>
            <a:off x="6450396" y="1586639"/>
            <a:ext cx="531729" cy="200055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en-US" altLang="ko-KR" sz="700" b="1">
                <a:solidFill>
                  <a:schemeClr val="accent2"/>
                </a:solidFill>
              </a:rPr>
              <a:t>00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D572ECB6-370E-4D46-6CDE-7F9C2863338C}"/>
              </a:ext>
            </a:extLst>
          </p:cNvPr>
          <p:cNvGrpSpPr/>
          <p:nvPr/>
        </p:nvGrpSpPr>
        <p:grpSpPr>
          <a:xfrm>
            <a:off x="8391498" y="1580044"/>
            <a:ext cx="504000" cy="198000"/>
            <a:chOff x="7525968" y="1580044"/>
            <a:chExt cx="504000" cy="198000"/>
          </a:xfrm>
        </p:grpSpPr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D2410EFE-575A-03D4-17C8-E8074B9CC82C}"/>
                </a:ext>
              </a:extLst>
            </p:cNvPr>
            <p:cNvSpPr/>
            <p:nvPr/>
          </p:nvSpPr>
          <p:spPr>
            <a:xfrm>
              <a:off x="7525968" y="1580044"/>
              <a:ext cx="504000" cy="198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r>
                <a:rPr lang="ko-KR" altLang="en-US" sz="8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  상세</a:t>
              </a:r>
              <a:endParaRPr lang="ko-KR" altLang="en-US" sz="800" b="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E9FA9D16-942E-6D74-5F3E-70B521B088AC}"/>
                </a:ext>
              </a:extLst>
            </p:cNvPr>
            <p:cNvGrpSpPr/>
            <p:nvPr/>
          </p:nvGrpSpPr>
          <p:grpSpPr>
            <a:xfrm>
              <a:off x="7567419" y="1603572"/>
              <a:ext cx="164322" cy="143999"/>
              <a:chOff x="9113400" y="1765839"/>
              <a:chExt cx="164322" cy="143999"/>
            </a:xfrm>
          </p:grpSpPr>
          <p:pic>
            <p:nvPicPr>
              <p:cNvPr id="192" name="Picture 4" descr="C:\Users\SUYEON\Desktop\icon\office-exel.png">
                <a:extLst>
                  <a:ext uri="{FF2B5EF4-FFF2-40B4-BE49-F238E27FC236}">
                    <a16:creationId xmlns:a16="http://schemas.microsoft.com/office/drawing/2014/main" id="{6D94F32B-DD9F-1B98-F357-F5D3494213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13400" y="1765839"/>
                <a:ext cx="144333" cy="136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3" name="아래쪽 화살표 232">
                <a:extLst>
                  <a:ext uri="{FF2B5EF4-FFF2-40B4-BE49-F238E27FC236}">
                    <a16:creationId xmlns:a16="http://schemas.microsoft.com/office/drawing/2014/main" id="{5D0BECBD-E0A2-CC64-3696-12201FD8F0E9}"/>
                  </a:ext>
                </a:extLst>
              </p:cNvPr>
              <p:cNvSpPr/>
              <p:nvPr/>
            </p:nvSpPr>
            <p:spPr bwMode="auto">
              <a:xfrm>
                <a:off x="9210594" y="1835316"/>
                <a:ext cx="67128" cy="74522"/>
              </a:xfrm>
              <a:prstGeom prst="downArrow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2103BB94-ABB3-B440-12F3-F495926D8375}"/>
              </a:ext>
            </a:extLst>
          </p:cNvPr>
          <p:cNvGrpSpPr/>
          <p:nvPr/>
        </p:nvGrpSpPr>
        <p:grpSpPr>
          <a:xfrm>
            <a:off x="6979035" y="1580044"/>
            <a:ext cx="1368000" cy="198000"/>
            <a:chOff x="7525968" y="1580044"/>
            <a:chExt cx="1368000" cy="198000"/>
          </a:xfrm>
        </p:grpSpPr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12CE0512-E8C7-DE15-A8E4-F5AA080BFACC}"/>
                </a:ext>
              </a:extLst>
            </p:cNvPr>
            <p:cNvSpPr/>
            <p:nvPr/>
          </p:nvSpPr>
          <p:spPr>
            <a:xfrm>
              <a:off x="7525968" y="1580044"/>
              <a:ext cx="1368000" cy="198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r>
                <a:rPr lang="ko-KR" altLang="en-US" sz="8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  기간별결정상세</a:t>
              </a:r>
              <a:r>
                <a:rPr lang="en-US" altLang="ko-KR" sz="8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8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권종별</a:t>
              </a:r>
              <a:r>
                <a:rPr lang="en-US" altLang="ko-KR" sz="8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  <a:endParaRPr lang="ko-KR" altLang="en-US" sz="800" b="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BFA6577C-C861-B3CC-A8D7-6BAB5C0040C4}"/>
                </a:ext>
              </a:extLst>
            </p:cNvPr>
            <p:cNvGrpSpPr/>
            <p:nvPr/>
          </p:nvGrpSpPr>
          <p:grpSpPr>
            <a:xfrm>
              <a:off x="7567419" y="1603572"/>
              <a:ext cx="164322" cy="143999"/>
              <a:chOff x="9113400" y="1765839"/>
              <a:chExt cx="164322" cy="143999"/>
            </a:xfrm>
          </p:grpSpPr>
          <p:pic>
            <p:nvPicPr>
              <p:cNvPr id="197" name="Picture 4" descr="C:\Users\SUYEON\Desktop\icon\office-exel.png">
                <a:extLst>
                  <a:ext uri="{FF2B5EF4-FFF2-40B4-BE49-F238E27FC236}">
                    <a16:creationId xmlns:a16="http://schemas.microsoft.com/office/drawing/2014/main" id="{D3964473-25F4-1B85-68C1-631B23F757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13400" y="1765839"/>
                <a:ext cx="144333" cy="136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8" name="아래쪽 화살표 232">
                <a:extLst>
                  <a:ext uri="{FF2B5EF4-FFF2-40B4-BE49-F238E27FC236}">
                    <a16:creationId xmlns:a16="http://schemas.microsoft.com/office/drawing/2014/main" id="{C5EB8EB0-5515-7405-08E0-5A5C280A0539}"/>
                  </a:ext>
                </a:extLst>
              </p:cNvPr>
              <p:cNvSpPr/>
              <p:nvPr/>
            </p:nvSpPr>
            <p:spPr bwMode="auto">
              <a:xfrm>
                <a:off x="9210594" y="1835316"/>
                <a:ext cx="67128" cy="74522"/>
              </a:xfrm>
              <a:prstGeom prst="downArrow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pic>
        <p:nvPicPr>
          <p:cNvPr id="199" name="Picture 4" descr="C:\Users\taran\Downloads\iconmonstr-info-2-240.png">
            <a:extLst>
              <a:ext uri="{FF2B5EF4-FFF2-40B4-BE49-F238E27FC236}">
                <a16:creationId xmlns:a16="http://schemas.microsoft.com/office/drawing/2014/main" id="{8EC3E8EC-34F0-1000-522A-83E13AEFB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76" y="3714057"/>
            <a:ext cx="108000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204937"/>
      </p:ext>
    </p:extLst>
  </p:cSld>
  <p:clrMapOvr>
    <a:masterClrMapping/>
  </p:clrMapOvr>
</p:sld>
</file>

<file path=ppt/theme/theme1.xml><?xml version="1.0" encoding="utf-8"?>
<a:theme xmlns:a="http://schemas.openxmlformats.org/drawingml/2006/main" name="내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3175">
          <a:solidFill>
            <a:schemeClr val="tx1"/>
          </a:solidFill>
          <a:prstDash val="solid"/>
        </a:ln>
      </a:spPr>
      <a:bodyPr lIns="900000" tIns="0" rIns="36000" bIns="0" rtlCol="0" anchor="ctr"/>
      <a:lstStyle>
        <a:defPPr algn="l">
          <a:defRPr sz="1000" dirty="0">
            <a:solidFill>
              <a:schemeClr val="tx1">
                <a:lumMod val="75000"/>
                <a:lumOff val="25000"/>
              </a:schemeClr>
            </a:solidFill>
            <a:latin typeface="Noto Sans Korean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3175" algn="ctr">
          <a:solidFill>
            <a:schemeClr val="bg1">
              <a:lumMod val="85000"/>
            </a:schemeClr>
          </a:solidFill>
          <a:round/>
          <a:headEnd/>
          <a:tailEnd/>
        </a:ln>
      </a:spPr>
      <a:bodyPr wrap="none" lIns="89984" tIns="46792" rIns="89984" bIns="46792" anchor="ctr"/>
      <a:lstStyle>
        <a:defPPr algn="ctr" defTabSz="1276350" latinLnBrk="0">
          <a:spcBef>
            <a:spcPct val="50000"/>
          </a:spcBef>
          <a:defRPr sz="700" b="0" kern="0" dirty="0">
            <a:ln>
              <a:solidFill>
                <a:srgbClr val="C0C0C0">
                  <a:alpha val="0"/>
                </a:srgbClr>
              </a:solidFill>
            </a:ln>
            <a:solidFill>
              <a:srgbClr val="000000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defRPr>
        </a:defPPr>
      </a:lstStyle>
    </a:spDef>
    <a:lnDef>
      <a:spPr>
        <a:ln w="3175">
          <a:solidFill>
            <a:schemeClr val="tx1">
              <a:lumMod val="50000"/>
              <a:lumOff val="50000"/>
            </a:schemeClr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3175" algn="ctr">
          <a:solidFill>
            <a:schemeClr val="bg1">
              <a:lumMod val="85000"/>
            </a:schemeClr>
          </a:solidFill>
          <a:round/>
          <a:headEnd/>
          <a:tailEnd/>
        </a:ln>
      </a:spPr>
      <a:bodyPr wrap="none" lIns="89984" tIns="46792" rIns="89984" bIns="46792" anchor="ctr"/>
      <a:lstStyle>
        <a:defPPr algn="ctr" defTabSz="1276350" latinLnBrk="0">
          <a:spcBef>
            <a:spcPct val="50000"/>
          </a:spcBef>
          <a:defRPr sz="700" b="0" kern="0" dirty="0">
            <a:ln>
              <a:solidFill>
                <a:srgbClr val="C0C0C0">
                  <a:alpha val="0"/>
                </a:srgbClr>
              </a:solidFill>
            </a:ln>
            <a:solidFill>
              <a:srgbClr val="000000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defRPr>
        </a:defPPr>
      </a:lstStyle>
    </a:spDef>
    <a:lnDef>
      <a:spPr>
        <a:ln w="3175">
          <a:solidFill>
            <a:schemeClr val="tx1">
              <a:lumMod val="50000"/>
              <a:lumOff val="50000"/>
            </a:schemeClr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255706</TotalTime>
  <Words>1869</Words>
  <Application>Microsoft Office PowerPoint</Application>
  <PresentationFormat>와이드스크린</PresentationFormat>
  <Paragraphs>905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bon</vt:lpstr>
      <vt:lpstr>Noto Sans Korean</vt:lpstr>
      <vt:lpstr>맑은 고딕</vt:lpstr>
      <vt:lpstr>함초롬돋움</vt:lpstr>
      <vt:lpstr>Arial</vt:lpstr>
      <vt:lpstr>Noto Sans</vt:lpstr>
      <vt:lpstr>Wingdings</vt:lpstr>
      <vt:lpstr>내지</vt:lpstr>
      <vt:lpstr>디자인 사용자 지정</vt:lpstr>
      <vt:lpstr>빈화면</vt:lpstr>
      <vt:lpstr>empty</vt:lpstr>
      <vt:lpstr>1_빈화면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한국보건산업진흥공단</dc:title>
  <dc:creator>Yooncoms</dc:creator>
  <cp:lastModifiedBy>566</cp:lastModifiedBy>
  <cp:revision>14498</cp:revision>
  <cp:lastPrinted>2024-07-02T02:14:06Z</cp:lastPrinted>
  <dcterms:created xsi:type="dcterms:W3CDTF">2019-06-18T08:31:30Z</dcterms:created>
  <dcterms:modified xsi:type="dcterms:W3CDTF">2025-03-09T15:58:01Z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soo_Trace_ID">
    <vt:lpwstr>eyAibm9kZUNvdW50IjogMzUsICJub2RlMSIgOiB7ImRzZCI6IjAxMDAwMDAwMDAwMDE5ODUiLCJsb2dUaW1lIjoiMjAyNS0wMi0yN1QwMDozNDo0M1oiLCJwSUQiOjEsInRyYWNlSWQiOiIxQTMyOUExNjhBOEQ0Q0Q0ODJCRDUyQUMyMzRBNjc2QSIsInVzZXJDb2RlIjoiUzIyMzU5In0sIm5vZGUyIiA6IHsiZHNkIjoiMDEwMDAwMDAwMDAwMTk4NSIsImxvZ1RpbWUiOiIyMDI1LTAyLTI3VDA4OjA3OjQ2WiIsInBJRCI6MSwidHJhY2VJZCI6IjNCMDI0NDVDNDA5MzRDRjM5MEFBNDUwQjlCQzgzNjIyIiwidXNlckNvZGUiOiJTMjIzNTkifSwibm9kZTMiIDogeyJkc2QiOiIwMTAwMDAwMDAwMDAxOTg1IiwibG9nVGltZSI6IjIwMjUtMDItMjdUMDg6NDI6MThaIiwicElEIjoxLCJ0cmFjZUlkIjoiQkRDM0U2MjA5MzRENDlDMTk2MTJGQjFFOTU0REM4M0MiLCJ1c2VyQ29kZSI6IlMyMjM1OSJ9LCJub2RlNCIgOiB7ImRzZCI6IjAxMDAwMDAwMDAwMDE5ODUiLCJsb2dUaW1lIjoiMjAyNS0wMi0yOFQwODo0MToyM1oiLCJwSUQiOjEsInRyYWNlSWQiOiIyN0NEMTExMTJBQjk0NEJBQkQ4MkI1MDhGOERCM0U3RSIsInVzZXJDb2RlIjoiUzIyMzY2In0sIm5vZGU1IiA6IHsgInVzZXJDb2RlIiA6ICIiLCAidHJhY2VJZCIgOiAiQUY2ODgzOUM0M0Y3QkQyNTk5RDEwRUQ3NDcxQkY1MDYiLCAiZHNkIiA6ICIwMDAwMDAwMDAwMDAwMDAwIiwgInBJRCIgOiAiMjA0OCIsICJsb2dUaW1lIiA6ICIyMDI1LTAyLTI4VDA5OjE5OjM1WiIgfX0=</vt:lpwstr>
  </property>
</Properties>
</file>