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49" r:id="rId2"/>
    <p:sldMasterId id="2147483711" r:id="rId3"/>
    <p:sldMasterId id="2147483762" r:id="rId4"/>
    <p:sldMasterId id="2147483742" r:id="rId5"/>
  </p:sldMasterIdLst>
  <p:notesMasterIdLst>
    <p:notesMasterId r:id="rId29"/>
  </p:notesMasterIdLst>
  <p:sldIdLst>
    <p:sldId id="389" r:id="rId6"/>
    <p:sldId id="256" r:id="rId7"/>
    <p:sldId id="2996" r:id="rId8"/>
    <p:sldId id="2816" r:id="rId9"/>
    <p:sldId id="3050" r:id="rId10"/>
    <p:sldId id="3055" r:id="rId11"/>
    <p:sldId id="3054" r:id="rId12"/>
    <p:sldId id="3052" r:id="rId13"/>
    <p:sldId id="3051" r:id="rId14"/>
    <p:sldId id="3059" r:id="rId15"/>
    <p:sldId id="3060" r:id="rId16"/>
    <p:sldId id="3061" r:id="rId17"/>
    <p:sldId id="3043" r:id="rId18"/>
    <p:sldId id="3047" r:id="rId19"/>
    <p:sldId id="3065" r:id="rId20"/>
    <p:sldId id="3064" r:id="rId21"/>
    <p:sldId id="3038" r:id="rId22"/>
    <p:sldId id="3035" r:id="rId23"/>
    <p:sldId id="3058" r:id="rId24"/>
    <p:sldId id="3057" r:id="rId25"/>
    <p:sldId id="3056" r:id="rId26"/>
    <p:sldId id="3048" r:id="rId27"/>
    <p:sldId id="3046" r:id="rId28"/>
  </p:sldIdLst>
  <p:sldSz cx="12192000" cy="6858000"/>
  <p:notesSz cx="6808788" cy="9940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A0642ECD-2E80-4A4F-AB1F-F6F21C770ADC}">
          <p14:sldIdLst>
            <p14:sldId id="389"/>
            <p14:sldId id="256"/>
          </p14:sldIdLst>
        </p14:section>
        <p14:section name="메뉴구조" id="{D28501D4-9B8A-43D8-BC3B-166FCF0DF9A7}">
          <p14:sldIdLst>
            <p14:sldId id="2996"/>
          </p14:sldIdLst>
        </p14:section>
        <p14:section name="캘린더신청 &gt; 신청기간관리" id="{4657D965-5C89-47C5-BB49-C9686ED97E41}">
          <p14:sldIdLst>
            <p14:sldId id="2816"/>
            <p14:sldId id="3050"/>
            <p14:sldId id="3055"/>
            <p14:sldId id="3054"/>
            <p14:sldId id="3052"/>
            <p14:sldId id="3051"/>
          </p14:sldIdLst>
        </p14:section>
        <p14:section name="캘린더신청 &gt; 정기신청" id="{DCF8214F-54D6-42A3-A780-0ADF8BEFE070}">
          <p14:sldIdLst>
            <p14:sldId id="3059"/>
            <p14:sldId id="3060"/>
            <p14:sldId id="3061"/>
            <p14:sldId id="3043"/>
            <p14:sldId id="3047"/>
          </p14:sldIdLst>
        </p14:section>
        <p14:section name="캘린더신청 &gt; 배송신청" id="{B5C49F75-8B98-40D6-8418-99B182644628}">
          <p14:sldIdLst>
            <p14:sldId id="3065"/>
            <p14:sldId id="3064"/>
          </p14:sldIdLst>
        </p14:section>
        <p14:section name="캘린더 신청 &gt; 신청내역조회" id="{5128D42D-3D04-4E48-A410-F54BBF4F27F8}">
          <p14:sldIdLst>
            <p14:sldId id="3038"/>
            <p14:sldId id="3035"/>
            <p14:sldId id="3058"/>
            <p14:sldId id="3057"/>
          </p14:sldIdLst>
        </p14:section>
        <p14:section name="캘린더신청 &gt; 배부수량관리" id="{2790F571-D8D7-4636-91AE-646B349BB42A}">
          <p14:sldIdLst>
            <p14:sldId id="3056"/>
            <p14:sldId id="3048"/>
            <p14:sldId id="30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6" pos="4271" userDrawn="1">
          <p15:clr>
            <a:srgbClr val="A4A3A4"/>
          </p15:clr>
        </p15:guide>
        <p15:guide id="7" orient="horz" pos="2432" userDrawn="1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pos="1202">
          <p15:clr>
            <a:srgbClr val="A4A3A4"/>
          </p15:clr>
        </p15:guide>
        <p15:guide id="10" pos="5764">
          <p15:clr>
            <a:srgbClr val="A4A3A4"/>
          </p15:clr>
        </p15:guide>
        <p15:guide id="11" pos="2396">
          <p15:clr>
            <a:srgbClr val="A4A3A4"/>
          </p15:clr>
        </p15:guide>
        <p15:guide id="12" pos="3563">
          <p15:clr>
            <a:srgbClr val="A4A3A4"/>
          </p15:clr>
        </p15:guide>
        <p15:guide id="13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리현" initials="김리" lastIdx="1" clrIdx="0">
    <p:extLst>
      <p:ext uri="{19B8F6BF-5375-455C-9EA6-DF929625EA0E}">
        <p15:presenceInfo xmlns:p15="http://schemas.microsoft.com/office/powerpoint/2012/main" userId="bf0488c71ccb1ed6" providerId="Windows Live"/>
      </p:ext>
    </p:extLst>
  </p:cmAuthor>
  <p:cmAuthor id="2" name="KAIA" initials="K" lastIdx="1" clrIdx="1">
    <p:extLst>
      <p:ext uri="{19B8F6BF-5375-455C-9EA6-DF929625EA0E}">
        <p15:presenceInfo xmlns:p15="http://schemas.microsoft.com/office/powerpoint/2012/main" userId="KA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1E1FF"/>
    <a:srgbClr val="CCCCFF"/>
    <a:srgbClr val="FF0000"/>
    <a:srgbClr val="6B6B6B"/>
    <a:srgbClr val="E6E6E6"/>
    <a:srgbClr val="EEEEEE"/>
    <a:srgbClr val="E4E4E4"/>
    <a:srgbClr val="6D6D6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6" autoAdjust="0"/>
    <p:restoredTop sz="96076" autoAdjust="0"/>
  </p:normalViewPr>
  <p:slideViewPr>
    <p:cSldViewPr snapToGrid="0" showGuides="1">
      <p:cViewPr>
        <p:scale>
          <a:sx n="106" d="100"/>
          <a:sy n="106" d="100"/>
        </p:scale>
        <p:origin x="114" y="78"/>
      </p:cViewPr>
      <p:guideLst>
        <p:guide orient="horz" pos="777"/>
        <p:guide pos="7488"/>
        <p:guide pos="2434"/>
        <p:guide pos="5768"/>
        <p:guide orient="horz" pos="1049"/>
        <p:guide pos="4271"/>
        <p:guide orient="horz" pos="2432"/>
        <p:guide orient="horz" pos="2840"/>
        <p:guide pos="1202"/>
        <p:guide pos="5764"/>
        <p:guide pos="2396"/>
        <p:guide pos="3563"/>
        <p:guide pos="4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10"/>
    </p:cViewPr>
  </p:sorterViewPr>
  <p:notesViewPr>
    <p:cSldViewPr snapToGrid="0" showGuides="1">
      <p:cViewPr varScale="1">
        <p:scale>
          <a:sx n="72" d="100"/>
          <a:sy n="72" d="100"/>
        </p:scale>
        <p:origin x="32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B11EC163-3806-40B8-BDB8-BE2AE206AA33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F3DC31B4-911D-48C3-9EAA-720A654FF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2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23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8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050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19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D205-E7E9-EA7D-E322-FBD9AE8F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A70D02-83FD-40E1-BD6F-A8C444B6F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57D622-6486-5215-54CB-02451DFEB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FF95A-C767-1AFC-D572-E5E468875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94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7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69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931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150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63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503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29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1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54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87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394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99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5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54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12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7F715C7-D241-469E-9BA4-17DF7B160955}"/>
              </a:ext>
            </a:extLst>
          </p:cNvPr>
          <p:cNvGrpSpPr/>
          <p:nvPr userDrawn="1"/>
        </p:nvGrpSpPr>
        <p:grpSpPr>
          <a:xfrm>
            <a:off x="8375700" y="584305"/>
            <a:ext cx="612000" cy="198000"/>
            <a:chOff x="6643818" y="2267297"/>
            <a:chExt cx="612000" cy="198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CEB443F-8DD3-4A35-A3CE-AF68B8BEBA55}"/>
                </a:ext>
              </a:extLst>
            </p:cNvPr>
            <p:cNvSpPr/>
            <p:nvPr/>
          </p:nvSpPr>
          <p:spPr>
            <a:xfrm>
              <a:off x="6643818" y="2267297"/>
              <a:ext cx="61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화면잠금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BA0D76C0-12D8-45B5-B263-F28D3AFED8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7783" y="2324069"/>
              <a:ext cx="69843" cy="90000"/>
            </a:xfrm>
            <a:custGeom>
              <a:avLst/>
              <a:gdLst>
                <a:gd name="T0" fmla="*/ 2147483647 w 406"/>
                <a:gd name="T1" fmla="*/ 2147483647 h 538"/>
                <a:gd name="T2" fmla="*/ 2147483647 w 406"/>
                <a:gd name="T3" fmla="*/ 2147483647 h 538"/>
                <a:gd name="T4" fmla="*/ 2147483647 w 406"/>
                <a:gd name="T5" fmla="*/ 2147483647 h 538"/>
                <a:gd name="T6" fmla="*/ 2147483647 w 406"/>
                <a:gd name="T7" fmla="*/ 0 h 538"/>
                <a:gd name="T8" fmla="*/ 2147483647 w 406"/>
                <a:gd name="T9" fmla="*/ 2147483647 h 538"/>
                <a:gd name="T10" fmla="*/ 2147483647 w 406"/>
                <a:gd name="T11" fmla="*/ 2147483647 h 538"/>
                <a:gd name="T12" fmla="*/ 2147483647 w 406"/>
                <a:gd name="T13" fmla="*/ 2147483647 h 538"/>
                <a:gd name="T14" fmla="*/ 0 w 406"/>
                <a:gd name="T15" fmla="*/ 2147483647 h 538"/>
                <a:gd name="T16" fmla="*/ 0 w 406"/>
                <a:gd name="T17" fmla="*/ 2147483647 h 538"/>
                <a:gd name="T18" fmla="*/ 2147483647 w 406"/>
                <a:gd name="T19" fmla="*/ 2147483647 h 538"/>
                <a:gd name="T20" fmla="*/ 2147483647 w 406"/>
                <a:gd name="T21" fmla="*/ 2147483647 h 538"/>
                <a:gd name="T22" fmla="*/ 2147483647 w 406"/>
                <a:gd name="T23" fmla="*/ 2147483647 h 538"/>
                <a:gd name="T24" fmla="*/ 2147483647 w 406"/>
                <a:gd name="T25" fmla="*/ 2147483647 h 538"/>
                <a:gd name="T26" fmla="*/ 2147483647 w 406"/>
                <a:gd name="T27" fmla="*/ 2147483647 h 538"/>
                <a:gd name="T28" fmla="*/ 2147483647 w 406"/>
                <a:gd name="T29" fmla="*/ 2147483647 h 538"/>
                <a:gd name="T30" fmla="*/ 2147483647 w 406"/>
                <a:gd name="T31" fmla="*/ 2147483647 h 538"/>
                <a:gd name="T32" fmla="*/ 2147483647 w 406"/>
                <a:gd name="T33" fmla="*/ 2147483647 h 538"/>
                <a:gd name="T34" fmla="*/ 2147483647 w 406"/>
                <a:gd name="T35" fmla="*/ 2147483647 h 538"/>
                <a:gd name="T36" fmla="*/ 2147483647 w 406"/>
                <a:gd name="T37" fmla="*/ 2147483647 h 538"/>
                <a:gd name="T38" fmla="*/ 2147483647 w 406"/>
                <a:gd name="T39" fmla="*/ 2147483647 h 538"/>
                <a:gd name="T40" fmla="*/ 2147483647 w 406"/>
                <a:gd name="T41" fmla="*/ 2147483647 h 538"/>
                <a:gd name="T42" fmla="*/ 2147483647 w 406"/>
                <a:gd name="T43" fmla="*/ 2147483647 h 538"/>
                <a:gd name="T44" fmla="*/ 2147483647 w 406"/>
                <a:gd name="T45" fmla="*/ 2147483647 h 538"/>
                <a:gd name="T46" fmla="*/ 2147483647 w 406"/>
                <a:gd name="T47" fmla="*/ 2147483647 h 538"/>
                <a:gd name="T48" fmla="*/ 2147483647 w 406"/>
                <a:gd name="T49" fmla="*/ 2147483647 h 538"/>
                <a:gd name="T50" fmla="*/ 2147483647 w 406"/>
                <a:gd name="T51" fmla="*/ 2147483647 h 538"/>
                <a:gd name="T52" fmla="*/ 2147483647 w 406"/>
                <a:gd name="T53" fmla="*/ 2147483647 h 538"/>
                <a:gd name="T54" fmla="*/ 2147483647 w 406"/>
                <a:gd name="T55" fmla="*/ 2147483647 h 538"/>
                <a:gd name="T56" fmla="*/ 2147483647 w 406"/>
                <a:gd name="T57" fmla="*/ 2147483647 h 538"/>
                <a:gd name="T58" fmla="*/ 2147483647 w 406"/>
                <a:gd name="T59" fmla="*/ 2147483647 h 538"/>
                <a:gd name="T60" fmla="*/ 2147483647 w 406"/>
                <a:gd name="T61" fmla="*/ 2147483647 h 5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538">
                  <a:moveTo>
                    <a:pt x="356" y="181"/>
                  </a:moveTo>
                  <a:lnTo>
                    <a:pt x="332" y="181"/>
                  </a:lnTo>
                  <a:lnTo>
                    <a:pt x="332" y="127"/>
                  </a:lnTo>
                  <a:cubicBezTo>
                    <a:pt x="332" y="59"/>
                    <a:pt x="271" y="0"/>
                    <a:pt x="200" y="0"/>
                  </a:cubicBezTo>
                  <a:cubicBezTo>
                    <a:pt x="129" y="0"/>
                    <a:pt x="73" y="59"/>
                    <a:pt x="73" y="127"/>
                  </a:cubicBezTo>
                  <a:lnTo>
                    <a:pt x="73" y="181"/>
                  </a:lnTo>
                  <a:lnTo>
                    <a:pt x="49" y="181"/>
                  </a:lnTo>
                  <a:cubicBezTo>
                    <a:pt x="19" y="181"/>
                    <a:pt x="0" y="200"/>
                    <a:pt x="0" y="229"/>
                  </a:cubicBezTo>
                  <a:lnTo>
                    <a:pt x="0" y="483"/>
                  </a:lnTo>
                  <a:cubicBezTo>
                    <a:pt x="0" y="513"/>
                    <a:pt x="19" y="537"/>
                    <a:pt x="49" y="537"/>
                  </a:cubicBezTo>
                  <a:lnTo>
                    <a:pt x="356" y="537"/>
                  </a:lnTo>
                  <a:cubicBezTo>
                    <a:pt x="386" y="537"/>
                    <a:pt x="405" y="513"/>
                    <a:pt x="405" y="483"/>
                  </a:cubicBezTo>
                  <a:lnTo>
                    <a:pt x="405" y="229"/>
                  </a:lnTo>
                  <a:cubicBezTo>
                    <a:pt x="405" y="200"/>
                    <a:pt x="386" y="181"/>
                    <a:pt x="356" y="181"/>
                  </a:cubicBezTo>
                  <a:close/>
                  <a:moveTo>
                    <a:pt x="200" y="49"/>
                  </a:moveTo>
                  <a:cubicBezTo>
                    <a:pt x="244" y="49"/>
                    <a:pt x="283" y="83"/>
                    <a:pt x="283" y="127"/>
                  </a:cubicBezTo>
                  <a:lnTo>
                    <a:pt x="283" y="181"/>
                  </a:lnTo>
                  <a:lnTo>
                    <a:pt x="127" y="181"/>
                  </a:lnTo>
                  <a:lnTo>
                    <a:pt x="127" y="127"/>
                  </a:lnTo>
                  <a:lnTo>
                    <a:pt x="122" y="127"/>
                  </a:lnTo>
                  <a:cubicBezTo>
                    <a:pt x="122" y="83"/>
                    <a:pt x="156" y="49"/>
                    <a:pt x="200" y="49"/>
                  </a:cubicBezTo>
                  <a:close/>
                  <a:moveTo>
                    <a:pt x="356" y="483"/>
                  </a:moveTo>
                  <a:lnTo>
                    <a:pt x="49" y="483"/>
                  </a:lnTo>
                  <a:lnTo>
                    <a:pt x="49" y="229"/>
                  </a:lnTo>
                  <a:lnTo>
                    <a:pt x="356" y="229"/>
                  </a:lnTo>
                  <a:lnTo>
                    <a:pt x="356" y="483"/>
                  </a:lnTo>
                  <a:close/>
                  <a:moveTo>
                    <a:pt x="200" y="410"/>
                  </a:moveTo>
                  <a:cubicBezTo>
                    <a:pt x="229" y="410"/>
                    <a:pt x="254" y="383"/>
                    <a:pt x="254" y="356"/>
                  </a:cubicBezTo>
                  <a:cubicBezTo>
                    <a:pt x="254" y="330"/>
                    <a:pt x="227" y="308"/>
                    <a:pt x="200" y="308"/>
                  </a:cubicBezTo>
                  <a:cubicBezTo>
                    <a:pt x="173" y="308"/>
                    <a:pt x="151" y="330"/>
                    <a:pt x="151" y="356"/>
                  </a:cubicBezTo>
                  <a:cubicBezTo>
                    <a:pt x="151" y="383"/>
                    <a:pt x="176" y="410"/>
                    <a:pt x="200" y="4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C98BF4-455C-4246-9136-97AFE68A6315}"/>
              </a:ext>
            </a:extLst>
          </p:cNvPr>
          <p:cNvGrpSpPr/>
          <p:nvPr userDrawn="1"/>
        </p:nvGrpSpPr>
        <p:grpSpPr>
          <a:xfrm>
            <a:off x="9026591" y="584411"/>
            <a:ext cx="540000" cy="198000"/>
            <a:chOff x="9026591" y="584411"/>
            <a:chExt cx="540000" cy="198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A9B03AE-6E9C-4E07-8A4B-1D2821C88E19}"/>
                </a:ext>
              </a:extLst>
            </p:cNvPr>
            <p:cNvSpPr/>
            <p:nvPr userDrawn="1"/>
          </p:nvSpPr>
          <p:spPr>
            <a:xfrm>
              <a:off x="9026591" y="584411"/>
              <a:ext cx="54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도움말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0" name="그림 9" descr="어둠, 블랙, 달, 원이(가) 표시된 사진&#10;&#10;자동 생성된 설명">
              <a:extLst>
                <a:ext uri="{FF2B5EF4-FFF2-40B4-BE49-F238E27FC236}">
                  <a16:creationId xmlns:a16="http://schemas.microsoft.com/office/drawing/2014/main" id="{14CA08B5-0C25-4648-A750-D19C8DD486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78966" y="638599"/>
              <a:ext cx="101376" cy="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E19E-1811-0B7C-E6E0-75F209B8E09A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ECA451-59BA-76FB-6575-980129AFFE2C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4F5D9F-5336-A6F9-BA5B-2CF86BBEA328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8" name="그림 17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A5FDF072-3FD8-07D6-0287-B561D720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CCF67D-17B1-FF26-0B9A-E27ECCB613E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3A48A4B-A569-D952-427C-0DE1AAAEC83B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1436926-E33D-8B72-F458-5A7A4417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1DC114-DF65-068B-4B24-779FEA4E6279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9E39A01-46AD-5A04-0DE8-46197694B7DA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4" name="그림 1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FB133A1E-BD81-9179-4074-229DE1360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6BFB4-DBA2-D81A-727F-D7AF95C52F87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78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CCF67D-17B1-FF26-0B9A-E27ECCB613E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3A48A4B-A569-D952-427C-0DE1AAAEC83B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36926-E33D-8B72-F458-5A7A4417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1DC114-DF65-068B-4B24-779FEA4E6279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9E39A01-46AD-5A04-0DE8-46197694B7DA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FB133A1E-BD81-9179-4074-229DE1360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B16AF7-AFC2-545A-0C42-B280C8DEC480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5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DF7AB5-E9FF-477C-9ED2-3CE9CF36B26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7F3DE8-7E86-70DA-2276-998E09607C67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28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7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/>
          <p:cNvSpPr txBox="1">
            <a:spLocks/>
          </p:cNvSpPr>
          <p:nvPr userDrawn="1"/>
        </p:nvSpPr>
        <p:spPr>
          <a:xfrm>
            <a:off x="5781898" y="6606994"/>
            <a:ext cx="628206" cy="142876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defPPr>
              <a:defRPr lang="ko-KR"/>
            </a:defPPr>
            <a:lvl1pPr marL="0" algn="r" defTabSz="914342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171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2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3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4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5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6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8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9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9402A2-8242-47A7-A810-88A78A31EA5B}" type="slidenum">
              <a:rPr lang="en-US" altLang="ko-KR" sz="1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54183" y="620688"/>
            <a:ext cx="1108363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4068396" cy="346049"/>
          </a:xfrm>
        </p:spPr>
        <p:txBody>
          <a:bodyPr lIns="0">
            <a:normAutofit/>
          </a:bodyPr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630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701" y="-9380"/>
            <a:ext cx="12192000" cy="90000"/>
            <a:chOff x="381000" y="3402000"/>
            <a:chExt cx="9144000" cy="38569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7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875746" y="3789041"/>
            <a:ext cx="7316255" cy="45719"/>
            <a:chOff x="381000" y="3402000"/>
            <a:chExt cx="9144000" cy="3856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32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0"/>
            <a:ext cx="12192000" cy="54000"/>
            <a:chOff x="381000" y="3402000"/>
            <a:chExt cx="9144000" cy="540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81000" y="3402000"/>
              <a:ext cx="4357686" cy="5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953132" y="3402000"/>
              <a:ext cx="3571868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4524372" y="3402000"/>
              <a:ext cx="3000364" cy="5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5"/>
          <p:cNvSpPr txBox="1"/>
          <p:nvPr userDrawn="1"/>
        </p:nvSpPr>
        <p:spPr>
          <a:xfrm>
            <a:off x="0" y="3013504"/>
            <a:ext cx="12192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 of Document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6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152826" y="198925"/>
            <a:ext cx="857607" cy="16741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</p:spTree>
    <p:extLst>
      <p:ext uri="{BB962C8B-B14F-4D97-AF65-F5344CB8AC3E}">
        <p14:creationId xmlns:p14="http://schemas.microsoft.com/office/powerpoint/2010/main" val="3989615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86664" y="772942"/>
            <a:ext cx="11569977" cy="288032"/>
          </a:xfrm>
          <a:prstGeom prst="rect">
            <a:avLst/>
          </a:prstGeom>
        </p:spPr>
        <p:txBody>
          <a:bodyPr lIns="0" tIns="0" rIns="0" bIns="0" anchor="t"/>
          <a:lstStyle>
            <a:lvl1pPr marL="338659" indent="-338659">
              <a:buNone/>
              <a:defRPr lang="ko-KR" altLang="en-US" sz="1451" b="1" spc="-136" baseline="0"/>
            </a:lvl1pPr>
          </a:lstStyle>
          <a:p>
            <a:pPr marL="0" lvl="0" indent="0">
              <a:spcBef>
                <a:spcPts val="0"/>
              </a:spcBef>
              <a:spcAft>
                <a:spcPts val="544"/>
              </a:spcAft>
            </a:pPr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224962" y="90733"/>
            <a:ext cx="785471" cy="15356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7923897" y="260350"/>
            <a:ext cx="4086397" cy="198438"/>
          </a:xfrm>
          <a:prstGeom prst="rect">
            <a:avLst/>
          </a:prstGeom>
        </p:spPr>
        <p:txBody>
          <a:bodyPr lIns="99569" tIns="49785" rIns="0" bIns="49785" anchor="ctr"/>
          <a:lstStyle>
            <a:lvl1pPr marL="0" indent="0" algn="r">
              <a:buNone/>
              <a:defRPr sz="1088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1545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903091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1354636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806182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챕터입력</a:t>
            </a:r>
          </a:p>
        </p:txBody>
      </p:sp>
      <p:sp>
        <p:nvSpPr>
          <p:cNvPr id="20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05706" y="1100780"/>
            <a:ext cx="11450934" cy="2880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ko-KR" altLang="en-US" sz="1088" b="0" spc="-54" baseline="0" dirty="0"/>
            </a:lvl1pPr>
            <a:lvl2pPr>
              <a:defRPr lang="ko-KR" altLang="en-US" sz="1088" kern="1200" spc="-136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144" lvl="1" indent="-164144" algn="l" defTabSz="849519" rtl="0" eaLnBrk="1" latinLnBrk="1" hangingPunct="1">
              <a:spcBef>
                <a:spcPts val="0"/>
              </a:spcBef>
              <a:spcAft>
                <a:spcPts val="544"/>
              </a:spcAft>
              <a:buFont typeface="Wingdings" pitchFamily="2" charset="2"/>
              <a:buChar char="§"/>
            </a:pPr>
            <a:r>
              <a:rPr lang="ko-KR" altLang="en-US" dirty="0"/>
              <a:t>서브타이틀 또는 내용입력</a:t>
            </a:r>
          </a:p>
        </p:txBody>
      </p:sp>
    </p:spTree>
    <p:extLst>
      <p:ext uri="{BB962C8B-B14F-4D97-AF65-F5344CB8AC3E}">
        <p14:creationId xmlns:p14="http://schemas.microsoft.com/office/powerpoint/2010/main" val="213408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94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8" name="직선 연결선 1"/>
          <p:cNvCxnSpPr/>
          <p:nvPr userDrawn="1"/>
        </p:nvCxnSpPr>
        <p:spPr>
          <a:xfrm>
            <a:off x="423984" y="6525344"/>
            <a:ext cx="113440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775803" y="2274046"/>
            <a:ext cx="10638443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30pt B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75803" y="3546640"/>
            <a:ext cx="10638443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18pt</a:t>
            </a:r>
          </a:p>
        </p:txBody>
      </p:sp>
    </p:spTree>
    <p:extLst>
      <p:ext uri="{BB962C8B-B14F-4D97-AF65-F5344CB8AC3E}">
        <p14:creationId xmlns:p14="http://schemas.microsoft.com/office/powerpoint/2010/main" val="410841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6751" y="1145719"/>
            <a:ext cx="10990192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세부제목은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21" name="텍스트 개체 틀 6"/>
          <p:cNvSpPr>
            <a:spLocks noGrp="1"/>
          </p:cNvSpPr>
          <p:nvPr userDrawn="1">
            <p:ph type="body" sz="quarter" idx="15"/>
          </p:nvPr>
        </p:nvSpPr>
        <p:spPr>
          <a:xfrm>
            <a:off x="526751" y="1597299"/>
            <a:ext cx="10990192" cy="3952677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>
                <a:latin typeface="맑은 고딕" pitchFamily="50" charset="-127"/>
                <a:ea typeface="맑은 고딕" pitchFamily="50" charset="-127"/>
              </a:defRPr>
            </a:lvl1pPr>
            <a:lvl2pPr marL="447675" indent="-125413">
              <a:defRPr sz="1200" spc="-100" baseline="0">
                <a:latin typeface="맑은 고딕" pitchFamily="50" charset="-127"/>
                <a:ea typeface="맑은 고딕" pitchFamily="50" charset="-127"/>
              </a:defRPr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0"/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5818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99CBF1-FF2C-BFC8-FE15-047EA64127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20496964"/>
              </p:ext>
            </p:extLst>
          </p:nvPr>
        </p:nvGraphicFramePr>
        <p:xfrm>
          <a:off x="299888" y="295697"/>
          <a:ext cx="11592224" cy="760520"/>
        </p:xfrm>
        <a:graphic>
          <a:graphicData uri="http://schemas.openxmlformats.org/drawingml/2006/table">
            <a:tbl>
              <a:tblPr/>
              <a:tblGrid>
                <a:gridCol w="20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52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</a:txBody>
                  <a:tcPr marL="49846" marR="498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사용자인터페이스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spc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기업은행 업무지원시스템 재구축 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서브시스템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비상계획안전기획</a:t>
                      </a:r>
                      <a:endParaRPr lang="ko-KR" altLang="en-US" sz="90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문서번호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</a:t>
                      </a:r>
                      <a:r>
                        <a:rPr lang="en-US" altLang="ko-KR" sz="9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0</a:t>
                      </a: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등록일자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2025-01-20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 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V0.1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EA52C9-05DF-25EB-D8EA-51D35B66E1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0000" y="6505575"/>
            <a:ext cx="115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1D34C8-C73D-77BD-D49C-FB6F7C8D8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34" y="6537787"/>
            <a:ext cx="810002" cy="27000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392DF30C-DD73-EC96-10D4-77749365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664442" y="523874"/>
            <a:ext cx="1304964" cy="288000"/>
          </a:xfrm>
          <a:prstGeom prst="rect">
            <a:avLst/>
          </a:prstGeom>
        </p:spPr>
      </p:pic>
      <p:sp>
        <p:nvSpPr>
          <p:cNvPr id="16" name="Rectangle 61">
            <a:extLst>
              <a:ext uri="{FF2B5EF4-FFF2-40B4-BE49-F238E27FC236}">
                <a16:creationId xmlns:a16="http://schemas.microsoft.com/office/drawing/2014/main" id="{F27E2660-B4FA-D862-72BD-6C2424C07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642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E86E0-B192-43BC-A074-6BC58775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61734E-001B-4317-8D79-1BAAB9A75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BCA07-B1F0-48E0-B20B-060E7AF9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B366B-EFD2-4D65-9ADE-467F3B9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FBC03-DF75-4799-9E07-FBE6D46B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3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0DE71-CF3D-4B83-8B45-D04652D8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F87B8-3994-483F-9C2F-3C7B04F8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F77E5-0472-44E2-B18D-4246D43D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64222-F25C-4DE8-80F2-C9FF96BA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E2E1A-EC4F-48CE-8580-335E1DB0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88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F4D57-DB24-424D-9D10-D8AF94B2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D6993-EF50-4FD9-A72B-47E83E5B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A5609-07A9-45A8-900A-657E467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E2713-2DA5-4960-BD3A-0556A892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45A45-6495-438C-AD6B-2930C6B0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96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D9A01-EAAE-4D0B-A0B5-A4CFF2D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70B77-11DD-4AC8-805B-282D4AA27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B76B5-820C-4CA0-8F64-FEF2498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BF066-EB5F-4A32-8B02-06531E93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8D613-CFB7-4BF1-B57E-86946FC3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99F7C-B182-4C6E-B6AF-72A44A1E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68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F3130-2D4C-4963-BFDA-EA72C9E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94ECA-A7CF-428B-AC52-E6AC5957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9F575-B0B6-486F-8B05-D7AD447E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F1BB1-DB46-483B-B0DF-7DD13630B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E10BCC-5F56-4BCF-9523-387B01CB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5F53BC-CA0B-423B-998C-C0505F53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F6A9CF-7A76-44C2-BC2C-88D2D4D3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2EAFD-130E-4980-9AB3-86D41F2D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48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57B48-C0F3-4058-8C4F-09F2DD0C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C886F6-DC2B-4505-93E5-3C0D8C4E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C4D43-5ED5-43E5-942D-A7A00316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EC233-3616-453D-86A6-AAC3EC48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6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024CE1-8F47-4345-A6FE-2699D63EB25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38ED3BE-7F8A-B030-5486-4453604E7630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2BB40B-58A2-FE82-482D-8B622F393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813DBE-2356-9A50-D0CE-C2115A0BF8A8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AF43D9E-169D-CEE8-6644-8A917F3F45B5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75C6212-478B-5394-E724-D9EACD09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24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1F507-A025-4ED3-B994-B38C8E47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4E8AB-2927-4175-B7D6-F63F506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0A140-9E0E-40A6-842D-0B91AB74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41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7AC-240A-4FD3-BD69-68CE60EB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623EB-9EDA-4F41-BEAD-063A7B5E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142DE9-E5B5-4E1B-B48A-4805D41FA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C51DB-9B51-490C-9AF0-54A5FDB2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ED840-5181-4AB3-8BB5-D8F9B10A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766D2-8B1A-420D-B68D-56342F3B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237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7B0D5-93F7-4F13-A31A-EC684E83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27B65F-3796-492B-9A0E-417F33316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840C7-83BC-41FA-A531-DB820231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C3FD5-8727-421B-B90C-D4DD8110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12D90-C641-4C3C-B8C5-EEA56049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04C2B-9F99-41E0-A00E-00187FB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8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BEBF-C7D9-4C30-8563-2C718F57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109F6-73D1-4E0B-825C-4FA25076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043AD-24F8-403A-A7E6-AB3D49CF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8D1C-C283-4A1F-9F97-F5D5C023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9B1E8-8AA0-4B09-B264-9CA69A31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10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33FC2-960D-4CC7-BCED-7AAE5AEC0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A7276-0716-4E9B-BF06-22AB7DE7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EE9B1-2872-40A8-BA89-09B226A5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1347-D11C-463F-9399-512853EB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D15FA-40D4-48D4-A883-FCEEFEC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086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420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99CBF1-FF2C-BFC8-FE15-047EA64127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2292406"/>
              </p:ext>
            </p:extLst>
          </p:nvPr>
        </p:nvGraphicFramePr>
        <p:xfrm>
          <a:off x="299888" y="295697"/>
          <a:ext cx="11592224" cy="760520"/>
        </p:xfrm>
        <a:graphic>
          <a:graphicData uri="http://schemas.openxmlformats.org/drawingml/2006/table">
            <a:tbl>
              <a:tblPr/>
              <a:tblGrid>
                <a:gridCol w="20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52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</a:txBody>
                  <a:tcPr marL="49846" marR="498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사용자인터페이스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spc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기업은행 업무지원시스템 재구축 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서브시스템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영업지원</a:t>
                      </a:r>
                      <a:endParaRPr lang="ko-KR" altLang="en-US" sz="90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문서번호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</a:t>
                      </a:r>
                      <a:r>
                        <a:rPr lang="en-US" altLang="ko-KR" sz="9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0</a:t>
                      </a: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등록일자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2025-01-20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 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V0.1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EA52C9-05DF-25EB-D8EA-51D35B66E1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0000" y="6505575"/>
            <a:ext cx="115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1D34C8-C73D-77BD-D49C-FB6F7C8D8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34" y="6537787"/>
            <a:ext cx="810002" cy="27000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392DF30C-DD73-EC96-10D4-77749365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664442" y="523874"/>
            <a:ext cx="1304964" cy="288000"/>
          </a:xfrm>
          <a:prstGeom prst="rect">
            <a:avLst/>
          </a:prstGeom>
        </p:spPr>
      </p:pic>
      <p:sp>
        <p:nvSpPr>
          <p:cNvPr id="16" name="Rectangle 61">
            <a:extLst>
              <a:ext uri="{FF2B5EF4-FFF2-40B4-BE49-F238E27FC236}">
                <a16:creationId xmlns:a16="http://schemas.microsoft.com/office/drawing/2014/main" id="{F27E2660-B4FA-D862-72BD-6C2424C07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9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0312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2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7A739E-5A9E-0188-024B-90C2E67FAFC1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05B20ED-2571-06F0-53B0-4C6528484FDD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B5A7BF72-4AB6-F326-6146-90660F42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6D8CE9-C17E-5A54-8C07-0B018BBE1D0E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0BB713-4767-B8D0-A8C9-F136054B72B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930348-9F65-2C04-2DFC-59417E9E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1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이전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6418F7-B4B8-F288-0086-78C6B638CF1B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7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8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376624-27A7-2EE5-8550-B77D1EC55159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FF687-B5A6-D686-1BB0-F1357D56E8C2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84E3463-8B1E-38B7-9ABD-2CA46102B712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5" name="그림 14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C5F2FFF2-99AA-7D6A-050D-BBD3EB73D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D17B5F-77F0-1058-0B42-84C65E1C0ED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1A3522A-7218-EFFF-AEED-3ED2FDF76FFA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0EABDC4-7644-508E-FFAD-D98C3F5AA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896BB3-4C73-35CA-5D4E-2DCA12ECFDDE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810CEDD-F2C1-310A-1A3E-770D465EA1D7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9" name="그림 8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AB67046A-4DF5-14CF-4775-5BF13F72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9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2D787F-3915-3289-6A64-0CF859F49E26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81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FC6BE6-415D-863E-0545-2780137BD117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80C7295-530F-CBE2-1948-F7CC1C837CA1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2DA04D76-F010-FEF9-69AF-26D79C53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5FAF-7119-75BF-3960-97AD12BD22DF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3D9EA5-BAA0-3AA8-FC1F-E3A2AE60335C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CA74B5-9CEA-AC17-7C05-553B80A2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552EB-16D8-4915-8B15-C7CCB724CB7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15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81">
            <a:extLst>
              <a:ext uri="{FF2B5EF4-FFF2-40B4-BE49-F238E27FC236}">
                <a16:creationId xmlns:a16="http://schemas.microsoft.com/office/drawing/2014/main" id="{B0677BB0-F2CB-183D-02B4-8B726DAE08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20273826"/>
              </p:ext>
            </p:extLst>
          </p:nvPr>
        </p:nvGraphicFramePr>
        <p:xfrm>
          <a:off x="9696554" y="516965"/>
          <a:ext cx="2340000" cy="60408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속성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650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화면경로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8" marR="36008" marT="35943" marB="359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5428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B948C03-CEAC-58DA-7036-15BB454F6A6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  <p:sp>
        <p:nvSpPr>
          <p:cNvPr id="14" name="Rectangle 61">
            <a:extLst>
              <a:ext uri="{FF2B5EF4-FFF2-40B4-BE49-F238E27FC236}">
                <a16:creationId xmlns:a16="http://schemas.microsoft.com/office/drawing/2014/main" id="{FD819DB4-27EB-F402-645E-8F88964744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75">
            <a:extLst>
              <a:ext uri="{FF2B5EF4-FFF2-40B4-BE49-F238E27FC236}">
                <a16:creationId xmlns:a16="http://schemas.microsoft.com/office/drawing/2014/main" id="{4FAD0F98-F412-57E1-E77F-6E84011B4C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2" r:id="rId2"/>
    <p:sldLayoutId id="2147483736" r:id="rId3"/>
    <p:sldLayoutId id="2147483729" r:id="rId4"/>
    <p:sldLayoutId id="2147483721" r:id="rId5"/>
    <p:sldLayoutId id="2147483716" r:id="rId6"/>
    <p:sldLayoutId id="2147483731" r:id="rId7"/>
    <p:sldLayoutId id="2147483730" r:id="rId8"/>
    <p:sldLayoutId id="2147483734" r:id="rId9"/>
    <p:sldLayoutId id="2147483732" r:id="rId10"/>
    <p:sldLayoutId id="2147483735" r:id="rId11"/>
    <p:sldLayoutId id="2147483720" r:id="rId12"/>
    <p:sldLayoutId id="2147483726" r:id="rId13"/>
    <p:sldLayoutId id="2147483738" r:id="rId14"/>
    <p:sldLayoutId id="2147483739" r:id="rId15"/>
    <p:sldLayoutId id="2147483740" r:id="rId16"/>
    <p:sldLayoutId id="2147483741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61" r:id="rId23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C00D8E-5515-4FF5-9453-C53C0E23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6D6D8-0604-48CC-8367-A4734A08D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EFB0-B119-4DD9-9FAA-DB6BECCB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5EFA-B455-4C0E-AA07-08E4411EA226}" type="datetimeFigureOut">
              <a:rPr lang="ko-KR" altLang="en-US" smtClean="0"/>
              <a:t>2025-03-01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D97A-E991-4E7B-952D-8D492342F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30CE9-A0EC-4613-A36D-10276BE87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9EAD-DCBB-4C11-A3F3-BAA448CE5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4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C8F679DC-9A90-9083-A413-F073F310FC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5B757E-F432-C687-3E11-89ECFDBC5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05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2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ECBD8A-982B-4488-F510-E20836A67B8A}"/>
              </a:ext>
            </a:extLst>
          </p:cNvPr>
          <p:cNvGrpSpPr/>
          <p:nvPr/>
        </p:nvGrpSpPr>
        <p:grpSpPr>
          <a:xfrm>
            <a:off x="1172580" y="1683669"/>
            <a:ext cx="9846840" cy="1482452"/>
            <a:chOff x="764704" y="1958380"/>
            <a:chExt cx="5328592" cy="119442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BB769A-B827-C01C-F8A2-A7BAB8917CC6}"/>
                </a:ext>
              </a:extLst>
            </p:cNvPr>
            <p:cNvCxnSpPr/>
            <p:nvPr/>
          </p:nvCxnSpPr>
          <p:spPr>
            <a:xfrm>
              <a:off x="764704" y="1958380"/>
              <a:ext cx="5328592" cy="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3654647-9FA7-B13F-A8CD-E10FAA2129C1}"/>
                </a:ext>
              </a:extLst>
            </p:cNvPr>
            <p:cNvCxnSpPr/>
            <p:nvPr/>
          </p:nvCxnSpPr>
          <p:spPr>
            <a:xfrm>
              <a:off x="764704" y="3152800"/>
              <a:ext cx="5328592" cy="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2" name="Text Box 7">
            <a:extLst>
              <a:ext uri="{FF2B5EF4-FFF2-40B4-BE49-F238E27FC236}">
                <a16:creationId xmlns:a16="http://schemas.microsoft.com/office/drawing/2014/main" id="{16397A79-E6ED-1692-3927-2029CB2B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580" y="1973416"/>
            <a:ext cx="7560840" cy="50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기업은행 업무지원시스템 재구축</a:t>
            </a:r>
            <a:endParaRPr kumimoji="1" lang="ko-KR" altLang="en-US" sz="2200" b="1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75F464D-E02B-910E-FC1A-87886961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84111"/>
              </p:ext>
            </p:extLst>
          </p:nvPr>
        </p:nvGraphicFramePr>
        <p:xfrm>
          <a:off x="4023129" y="3883310"/>
          <a:ext cx="4145742" cy="1655038"/>
        </p:xfrm>
        <a:graphic>
          <a:graphicData uri="http://schemas.openxmlformats.org/drawingml/2006/table">
            <a:tbl>
              <a:tblPr/>
              <a:tblGrid>
                <a:gridCol w="122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시스템명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기업은행 업무지원시스템 재구축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서브시스템명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영업지원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업무지원시스템 화면설계서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IBK_BBB_A001_01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Ver 0.1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 Box 7">
            <a:extLst>
              <a:ext uri="{FF2B5EF4-FFF2-40B4-BE49-F238E27FC236}">
                <a16:creationId xmlns:a16="http://schemas.microsoft.com/office/drawing/2014/main" id="{2B476149-1104-07C9-E3CB-E503BAC9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866" y="2425871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영업지원</a:t>
            </a:r>
            <a:endParaRPr kumimoji="1"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D7033-F31C-F8FD-2632-48D6B67108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1999" y="5943600"/>
            <a:ext cx="1188002" cy="396000"/>
          </a:xfrm>
          <a:prstGeom prst="rect">
            <a:avLst/>
          </a:prstGeom>
        </p:spPr>
      </p:pic>
      <p:pic>
        <p:nvPicPr>
          <p:cNvPr id="16" name="그림 1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89E5D2BD-5B21-DE9F-58DB-7764FD412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9394781" y="1155095"/>
            <a:ext cx="16312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812DEE86-F695-A7C8-F37B-BB98F0CAB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53111"/>
              </p:ext>
            </p:extLst>
          </p:nvPr>
        </p:nvGraphicFramePr>
        <p:xfrm>
          <a:off x="291648" y="321666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6977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조회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정기신청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05666"/>
              </p:ext>
            </p:extLst>
          </p:nvPr>
        </p:nvGraphicFramePr>
        <p:xfrm>
          <a:off x="9697291" y="1596733"/>
          <a:ext cx="2340000" cy="56025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신청 가능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 표시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본부에서 해당 처리 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현재 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주관부서코드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따라 다름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공란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있는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리스트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 0001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 4010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DR / 4546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VM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없는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부점코드로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들어감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코드상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년 이전 데이터만 존재함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조회조건 설정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(13), (18)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영역에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상태에서 조회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조회부점코드를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조회조건에 있는 신청부점과 동일하게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자동 세팅됨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6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신청자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035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CD9A75-89E0-4D31-4D04-43069FA5650E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A2C38EE-85F5-E793-EC55-9E8464C9D2D1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DAE3C-6FC9-5010-FA25-27577C31529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C837047C-AE3A-8D78-7E65-0D832DF74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F42D016-7EF8-4AE2-9B49-D323D723999E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정기신청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정기신청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39BB61E-6AE1-486A-A0CF-C439D3E0A78F}"/>
              </a:ext>
            </a:extLst>
          </p:cNvPr>
          <p:cNvSpPr txBox="1"/>
          <p:nvPr/>
        </p:nvSpPr>
        <p:spPr>
          <a:xfrm>
            <a:off x="1689249" y="1567937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4CAF99-0F8E-4E17-818A-C8032F7753C7}"/>
              </a:ext>
            </a:extLst>
          </p:cNvPr>
          <p:cNvGrpSpPr/>
          <p:nvPr/>
        </p:nvGrpSpPr>
        <p:grpSpPr>
          <a:xfrm>
            <a:off x="3976250" y="1537866"/>
            <a:ext cx="900000" cy="198000"/>
            <a:chOff x="7701143" y="1163217"/>
            <a:chExt cx="900000" cy="1980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48F58EC-0C23-4258-9757-F505C4EFEC36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4748BEE-118B-4069-9B1D-E464C3FD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graphicFrame>
        <p:nvGraphicFramePr>
          <p:cNvPr id="157" name="Group 974">
            <a:extLst>
              <a:ext uri="{FF2B5EF4-FFF2-40B4-BE49-F238E27FC236}">
                <a16:creationId xmlns:a16="http://schemas.microsoft.com/office/drawing/2014/main" id="{83DEA737-4B25-4D7A-8B39-664253AE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48135"/>
              </p:ext>
            </p:extLst>
          </p:nvPr>
        </p:nvGraphicFramePr>
        <p:xfrm>
          <a:off x="12208094" y="1335076"/>
          <a:ext cx="2331417" cy="751968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입력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1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배송지정보 메시지 표시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신청일자 캘린더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오늘 날짜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6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연도별 배부수량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참고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해당 부점에서 과거에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년도별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신청했던 내역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내림차순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 맨 상단에 최근 등록 정보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노출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8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신청수량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폼 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신청기간 마감 시 수량 컴포넌트 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9-1)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배부수량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탁상달력의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총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수량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초기화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및 신청수량이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으로 초기화됨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2025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년도 신청을 위해 초기화 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?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이미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신청건이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존재하는 경우 수정거래를 하시기 바랍니다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엑셀다운로드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엑셀로 다운로드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2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인쇄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프린터로 인쇄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공지사항 이미지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/>
                        <a:t>신청기간일 경우 해당 공지 노출</a:t>
                      </a:r>
                      <a:br>
                        <a:rPr lang="en-US" altLang="ko-KR" sz="800"/>
                      </a:br>
                      <a:r>
                        <a:rPr lang="ko-KR" altLang="en-US" sz="800"/>
                        <a:t>신청기간 아닐경우 업무관련 이미지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공지사항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캘린더수첩공지팝업</a:t>
                      </a:r>
                      <a:r>
                        <a:rPr lang="ko-KR" altLang="en-US" sz="8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인수등록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및 캘린더 인수내역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algn="ctr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 dirty="0" err="1"/>
                        <a:t>벽걸이달력</a:t>
                      </a:r>
                      <a:r>
                        <a:rPr lang="en-US" altLang="ko-KR" sz="800" dirty="0"/>
                        <a:t>(3</a:t>
                      </a:r>
                      <a:r>
                        <a:rPr lang="ko-KR" altLang="en-US" sz="800" dirty="0"/>
                        <a:t>단</a:t>
                      </a:r>
                      <a:r>
                        <a:rPr lang="en-US" altLang="ko-KR" sz="800" dirty="0"/>
                        <a:t>+</a:t>
                      </a:r>
                      <a:r>
                        <a:rPr lang="ko-KR" altLang="en-US" sz="800" dirty="0"/>
                        <a:t>일단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인수증을 </a:t>
                      </a:r>
                      <a:r>
                        <a:rPr lang="ko-KR" altLang="en-US" sz="800" dirty="0" err="1"/>
                        <a:t>출력하시겠습니까</a:t>
                      </a:r>
                      <a:r>
                        <a:rPr lang="en-US" altLang="ko-KR" sz="800" dirty="0"/>
                        <a:t>? </a:t>
                      </a:r>
                      <a:r>
                        <a:rPr lang="ko-KR" altLang="en-US" sz="800" dirty="0"/>
                        <a:t>인수증 출력 시 </a:t>
                      </a:r>
                      <a:r>
                        <a:rPr lang="ko-KR" altLang="en-US" sz="800" dirty="0" err="1"/>
                        <a:t>인수등록됩니다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본부에서 배송 등록 처리했을 경우에만 부점에서 인수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탁상달력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인수등록 버튼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및 캘린더 인수내역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algn="l"/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 dirty="0" err="1"/>
                        <a:t>탁상달력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인수증을 </a:t>
                      </a:r>
                      <a:r>
                        <a:rPr lang="ko-KR" altLang="en-US" sz="800" dirty="0" err="1"/>
                        <a:t>출력하시겠습니까</a:t>
                      </a:r>
                      <a:r>
                        <a:rPr lang="en-US" altLang="ko-KR" sz="800" dirty="0"/>
                        <a:t>? </a:t>
                      </a:r>
                      <a:r>
                        <a:rPr lang="ko-KR" altLang="en-US" sz="800" dirty="0"/>
                        <a:t>인수증 출력 시 </a:t>
                      </a:r>
                      <a:r>
                        <a:rPr lang="ko-KR" altLang="en-US" sz="800" dirty="0" err="1"/>
                        <a:t>인수등록됩니다</a:t>
                      </a:r>
                      <a:r>
                        <a:rPr lang="en-US" altLang="ko-KR" sz="800"/>
                        <a:t>.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800" dirty="0"/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본부에서 배송 등록 처리했을 경우에만 부점에서 인수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02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입력 후 클릭 시 결재등록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시 버튼 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92782"/>
                  </a:ext>
                </a:extLst>
              </a:tr>
            </a:tbl>
          </a:graphicData>
        </a:graphic>
      </p:graphicFrame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B479A4F-EA53-47C2-9800-C109160B60F8}"/>
              </a:ext>
            </a:extLst>
          </p:cNvPr>
          <p:cNvSpPr/>
          <p:nvPr/>
        </p:nvSpPr>
        <p:spPr bwMode="auto">
          <a:xfrm>
            <a:off x="2584846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16A0A0-E760-42DB-B8F5-43C59856C2D1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C325933-B2CB-4A2F-8E44-3693B8C7915B}"/>
              </a:ext>
            </a:extLst>
          </p:cNvPr>
          <p:cNvSpPr/>
          <p:nvPr/>
        </p:nvSpPr>
        <p:spPr>
          <a:xfrm>
            <a:off x="179243" y="268810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등록됩니다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.(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등록 내용 확인 바람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6CBAA7F-0BFC-4E4B-B0DF-B9DCDEB46C75}"/>
              </a:ext>
            </a:extLst>
          </p:cNvPr>
          <p:cNvSpPr txBox="1"/>
          <p:nvPr/>
        </p:nvSpPr>
        <p:spPr>
          <a:xfrm>
            <a:off x="190893" y="295154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17929FD-2FFF-4863-B1A0-57811968D62C}"/>
              </a:ext>
            </a:extLst>
          </p:cNvPr>
          <p:cNvSpPr>
            <a:spLocks noChangeAspect="1"/>
          </p:cNvSpPr>
          <p:nvPr/>
        </p:nvSpPr>
        <p:spPr>
          <a:xfrm>
            <a:off x="46264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825E856-01EE-4941-95FE-1A11ADDA175D}"/>
              </a:ext>
            </a:extLst>
          </p:cNvPr>
          <p:cNvSpPr>
            <a:spLocks noChangeAspect="1"/>
          </p:cNvSpPr>
          <p:nvPr/>
        </p:nvSpPr>
        <p:spPr>
          <a:xfrm>
            <a:off x="927708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52" name="표 3">
            <a:extLst>
              <a:ext uri="{FF2B5EF4-FFF2-40B4-BE49-F238E27FC236}">
                <a16:creationId xmlns:a16="http://schemas.microsoft.com/office/drawing/2014/main" id="{8BCCF3C2-4024-454D-A382-D94B74353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16736"/>
              </p:ext>
            </p:extLst>
          </p:nvPr>
        </p:nvGraphicFramePr>
        <p:xfrm>
          <a:off x="273541" y="2161289"/>
          <a:ext cx="93096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직전월 기준 점포명세상의 주소지로 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.(10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월말 全부점 배송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2025-01-22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73B2508-75AB-4138-9F78-026FAA561DD1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A927B2B-886E-48A6-B665-42E1ED465AC8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424BCAF-5FF5-4E81-A265-1C02EBBD1CBE}"/>
              </a:ext>
            </a:extLst>
          </p:cNvPr>
          <p:cNvSpPr/>
          <p:nvPr/>
        </p:nvSpPr>
        <p:spPr bwMode="auto">
          <a:xfrm>
            <a:off x="284100" y="3212260"/>
            <a:ext cx="9288000" cy="117979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159" name="표 3">
            <a:extLst>
              <a:ext uri="{FF2B5EF4-FFF2-40B4-BE49-F238E27FC236}">
                <a16:creationId xmlns:a16="http://schemas.microsoft.com/office/drawing/2014/main" id="{97849685-69A8-4E3E-B7F0-9CAB97BA4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11314"/>
              </p:ext>
            </p:extLst>
          </p:nvPr>
        </p:nvGraphicFramePr>
        <p:xfrm>
          <a:off x="281571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4CD225-598C-4C2F-983D-926692167E74}"/>
              </a:ext>
            </a:extLst>
          </p:cNvPr>
          <p:cNvGrpSpPr/>
          <p:nvPr/>
        </p:nvGrpSpPr>
        <p:grpSpPr>
          <a:xfrm>
            <a:off x="4567128" y="4561829"/>
            <a:ext cx="358443" cy="143999"/>
            <a:chOff x="4437926" y="1748205"/>
            <a:chExt cx="358443" cy="143999"/>
          </a:xfrm>
        </p:grpSpPr>
        <p:pic>
          <p:nvPicPr>
            <p:cNvPr id="162" name="Picture 4" descr="C:\Users\SUYEON\Desktop\icon\office-exel.png">
              <a:extLst>
                <a:ext uri="{FF2B5EF4-FFF2-40B4-BE49-F238E27FC236}">
                  <a16:creationId xmlns:a16="http://schemas.microsoft.com/office/drawing/2014/main" id="{F0AFF908-6D46-49CA-8D57-2986C9EE6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아래쪽 화살표 232">
              <a:extLst>
                <a:ext uri="{FF2B5EF4-FFF2-40B4-BE49-F238E27FC236}">
                  <a16:creationId xmlns:a16="http://schemas.microsoft.com/office/drawing/2014/main" id="{EFBCD834-62F4-45C7-9C41-F3C10FEFB19B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016E89FF-E5C7-4C80-9E16-EBA9A063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9AEC1E2-AD40-4708-A085-7396EFF82A7A}"/>
              </a:ext>
            </a:extLst>
          </p:cNvPr>
          <p:cNvSpPr txBox="1"/>
          <p:nvPr/>
        </p:nvSpPr>
        <p:spPr>
          <a:xfrm>
            <a:off x="189473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0C177E-0B95-4906-BB44-A66E2B0AA73C}"/>
              </a:ext>
            </a:extLst>
          </p:cNvPr>
          <p:cNvGrpSpPr/>
          <p:nvPr/>
        </p:nvGrpSpPr>
        <p:grpSpPr>
          <a:xfrm>
            <a:off x="5050762" y="4778574"/>
            <a:ext cx="4532379" cy="1260000"/>
            <a:chOff x="5050762" y="4733309"/>
            <a:chExt cx="4532379" cy="1260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6C930D-E4E6-4CF8-AFF9-91A9C63248A5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237" name="사각형: 둥근 모서리 236">
                <a:extLst>
                  <a:ext uri="{FF2B5EF4-FFF2-40B4-BE49-F238E27FC236}">
                    <a16:creationId xmlns:a16="http://schemas.microsoft.com/office/drawing/2014/main" id="{492E7262-B316-4B54-B279-703C5DF8A6E6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AE21F87-FC99-4AFC-A998-102BB51C0D03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0F2D28C-1B7A-4EC4-84D8-E618C340AE0B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440FA-87BE-4D31-A1D6-C9E233846275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1779A66-09B2-4848-A652-66920DF3351A}"/>
              </a:ext>
            </a:extLst>
          </p:cNvPr>
          <p:cNvGrpSpPr/>
          <p:nvPr/>
        </p:nvGrpSpPr>
        <p:grpSpPr>
          <a:xfrm>
            <a:off x="4068622" y="5054885"/>
            <a:ext cx="809848" cy="198000"/>
            <a:chOff x="1662829" y="5447974"/>
            <a:chExt cx="809848" cy="161925"/>
          </a:xfrm>
        </p:grpSpPr>
        <p:sp>
          <p:nvSpPr>
            <p:cNvPr id="139" name="Rectangle 167" descr="type=input">
              <a:extLst>
                <a:ext uri="{FF2B5EF4-FFF2-40B4-BE49-F238E27FC236}">
                  <a16:creationId xmlns:a16="http://schemas.microsoft.com/office/drawing/2014/main" id="{5D47677F-69DC-44D5-A2F5-39F49E88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40" name="Rectangle 167" descr="type=input">
              <a:extLst>
                <a:ext uri="{FF2B5EF4-FFF2-40B4-BE49-F238E27FC236}">
                  <a16:creationId xmlns:a16="http://schemas.microsoft.com/office/drawing/2014/main" id="{A3D26CF3-D498-446F-A8E3-9225B65F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1" name="Rectangle 167" descr="type=input">
              <a:extLst>
                <a:ext uri="{FF2B5EF4-FFF2-40B4-BE49-F238E27FC236}">
                  <a16:creationId xmlns:a16="http://schemas.microsoft.com/office/drawing/2014/main" id="{6B1C6D2B-22BA-4AB0-A7CD-7F7786D4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B2B5E09-82F7-4F11-A5BD-BD379932D013}"/>
              </a:ext>
            </a:extLst>
          </p:cNvPr>
          <p:cNvGrpSpPr/>
          <p:nvPr/>
        </p:nvGrpSpPr>
        <p:grpSpPr>
          <a:xfrm>
            <a:off x="4068622" y="5308226"/>
            <a:ext cx="809848" cy="198000"/>
            <a:chOff x="1662829" y="5447974"/>
            <a:chExt cx="809848" cy="161925"/>
          </a:xfrm>
        </p:grpSpPr>
        <p:sp>
          <p:nvSpPr>
            <p:cNvPr id="93" name="Rectangle 167" descr="type=input">
              <a:extLst>
                <a:ext uri="{FF2B5EF4-FFF2-40B4-BE49-F238E27FC236}">
                  <a16:creationId xmlns:a16="http://schemas.microsoft.com/office/drawing/2014/main" id="{B928A759-5972-429B-81ED-D8DE44FC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4" name="Rectangle 167" descr="type=input">
              <a:extLst>
                <a:ext uri="{FF2B5EF4-FFF2-40B4-BE49-F238E27FC236}">
                  <a16:creationId xmlns:a16="http://schemas.microsoft.com/office/drawing/2014/main" id="{A24210AF-DC70-4245-A883-393E67A6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5" name="Rectangle 167" descr="type=input">
              <a:extLst>
                <a:ext uri="{FF2B5EF4-FFF2-40B4-BE49-F238E27FC236}">
                  <a16:creationId xmlns:a16="http://schemas.microsoft.com/office/drawing/2014/main" id="{884A3773-F529-44AA-ABBC-0D040D847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72D5994-8AFE-4398-904D-E045AD535AFD}"/>
              </a:ext>
            </a:extLst>
          </p:cNvPr>
          <p:cNvGrpSpPr/>
          <p:nvPr/>
        </p:nvGrpSpPr>
        <p:grpSpPr>
          <a:xfrm>
            <a:off x="4068622" y="5557605"/>
            <a:ext cx="809848" cy="198000"/>
            <a:chOff x="1662829" y="5447974"/>
            <a:chExt cx="809848" cy="161925"/>
          </a:xfrm>
        </p:grpSpPr>
        <p:sp>
          <p:nvSpPr>
            <p:cNvPr id="97" name="Rectangle 167" descr="type=input">
              <a:extLst>
                <a:ext uri="{FF2B5EF4-FFF2-40B4-BE49-F238E27FC236}">
                  <a16:creationId xmlns:a16="http://schemas.microsoft.com/office/drawing/2014/main" id="{78342271-CEF3-4FE8-BECF-D50FBF47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8" name="Rectangle 167" descr="type=input">
              <a:extLst>
                <a:ext uri="{FF2B5EF4-FFF2-40B4-BE49-F238E27FC236}">
                  <a16:creationId xmlns:a16="http://schemas.microsoft.com/office/drawing/2014/main" id="{DB90B78F-0CB1-4B25-A575-818CBEBC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9" name="Rectangle 167" descr="type=input">
              <a:extLst>
                <a:ext uri="{FF2B5EF4-FFF2-40B4-BE49-F238E27FC236}">
                  <a16:creationId xmlns:a16="http://schemas.microsoft.com/office/drawing/2014/main" id="{5CA1DF02-FAFB-49AD-B108-45E6BB01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0A8A9D-49BB-483A-B4AC-DA5F70395E48}"/>
              </a:ext>
            </a:extLst>
          </p:cNvPr>
          <p:cNvGrpSpPr/>
          <p:nvPr/>
        </p:nvGrpSpPr>
        <p:grpSpPr>
          <a:xfrm>
            <a:off x="2938960" y="4509486"/>
            <a:ext cx="1014948" cy="217447"/>
            <a:chOff x="3481414" y="4464221"/>
            <a:chExt cx="1014948" cy="21744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BEC3CD2-E0DC-40E2-AF67-BAC561D714AA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A847C3A-2D18-4D8D-BF1A-B04AAEA1C942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7C1D049-C7E2-44AA-B8F3-B163F1D30D62}"/>
              </a:ext>
            </a:extLst>
          </p:cNvPr>
          <p:cNvSpPr/>
          <p:nvPr/>
        </p:nvSpPr>
        <p:spPr>
          <a:xfrm>
            <a:off x="4039309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DCB7868-EA6E-4731-9836-402FB3AAAE6C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5D3EF51-DD48-4918-B4BD-4720E3EA02F1}"/>
              </a:ext>
            </a:extLst>
          </p:cNvPr>
          <p:cNvGrpSpPr/>
          <p:nvPr/>
        </p:nvGrpSpPr>
        <p:grpSpPr>
          <a:xfrm>
            <a:off x="2222246" y="946194"/>
            <a:ext cx="5417108" cy="374237"/>
            <a:chOff x="2398044" y="946194"/>
            <a:chExt cx="5417108" cy="374237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5B9A999-BF90-4FDC-B8EB-638E29C0A863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486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57D5161-F58B-480A-BE73-60516D42A229}"/>
                </a:ext>
              </a:extLst>
            </p:cNvPr>
            <p:cNvGrpSpPr/>
            <p:nvPr/>
          </p:nvGrpSpPr>
          <p:grpSpPr>
            <a:xfrm>
              <a:off x="4219830" y="946194"/>
              <a:ext cx="1892305" cy="356237"/>
              <a:chOff x="3219169" y="1078524"/>
              <a:chExt cx="1892305" cy="356237"/>
            </a:xfrm>
          </p:grpSpPr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F6DDAECB-5BB1-49C7-895E-8D78F5130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43" name="사각형: 둥근 모서리 142">
                <a:extLst>
                  <a:ext uri="{FF2B5EF4-FFF2-40B4-BE49-F238E27FC236}">
                    <a16:creationId xmlns:a16="http://schemas.microsoft.com/office/drawing/2014/main" id="{DB2A47DF-344B-4CC8-BFFB-1AA3F629363C}"/>
                  </a:ext>
                </a:extLst>
              </p:cNvPr>
              <p:cNvSpPr/>
              <p:nvPr/>
            </p:nvSpPr>
            <p:spPr bwMode="auto">
              <a:xfrm>
                <a:off x="4659329" y="1078524"/>
                <a:ext cx="452145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배송중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endParaRPr>
              </a:p>
            </p:txBody>
          </p: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5A287E56-33FF-46CB-9BB2-B8BEEE890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5F146DF8-82D8-44D5-8A45-E98B1535A33F}"/>
                </a:ext>
              </a:extLst>
            </p:cNvPr>
            <p:cNvGrpSpPr/>
            <p:nvPr/>
          </p:nvGrpSpPr>
          <p:grpSpPr>
            <a:xfrm>
              <a:off x="7266950" y="946194"/>
              <a:ext cx="548202" cy="356237"/>
              <a:chOff x="6266289" y="1078524"/>
              <a:chExt cx="548202" cy="356237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132F32B5-93F1-4E94-98C4-03FC58914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3790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A7DBF827-BCC4-4819-B0DF-7B94DCC7FDF0}"/>
                  </a:ext>
                </a:extLst>
              </p:cNvPr>
              <p:cNvSpPr/>
              <p:nvPr/>
            </p:nvSpPr>
            <p:spPr bwMode="auto">
              <a:xfrm>
                <a:off x="6266289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인수완료</a:t>
                </a:r>
              </a:p>
            </p:txBody>
          </p:sp>
        </p:grp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BAA6986E-094E-4181-B474-233B72460D2E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신청완료</a:t>
              </a: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5AD4F68-0C4B-402D-8410-BF3DB2066DAE}"/>
                </a:ext>
              </a:extLst>
            </p:cNvPr>
            <p:cNvGrpSpPr/>
            <p:nvPr/>
          </p:nvGrpSpPr>
          <p:grpSpPr>
            <a:xfrm>
              <a:off x="2398044" y="946194"/>
              <a:ext cx="548202" cy="356237"/>
              <a:chOff x="1397383" y="1078524"/>
              <a:chExt cx="548202" cy="356237"/>
            </a:xfrm>
          </p:grpSpPr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0532E6BC-5C9F-4BB6-942F-C11A947E4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D3DBD2E0-BEA5-4185-BE15-CFA5EDE1F1AF}"/>
                  </a:ext>
                </a:extLst>
              </p:cNvPr>
              <p:cNvSpPr/>
              <p:nvPr/>
            </p:nvSpPr>
            <p:spPr bwMode="auto">
              <a:xfrm>
                <a:off x="1397383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rgbClr val="0088FC"/>
              </a:solidFill>
              <a:ln w="3175">
                <a:solidFill>
                  <a:srgbClr val="0088F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Noto Sans Korean"/>
                  </a:rPr>
                  <a:t>신청기간</a:t>
                </a:r>
              </a:p>
            </p:txBody>
          </p:sp>
        </p:grpSp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F44658E0-A727-43DA-B5B6-94FCB533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1407" y="1151231"/>
              <a:ext cx="169200" cy="169200"/>
            </a:xfrm>
            <a:prstGeom prst="rect">
              <a:avLst/>
            </a:prstGeom>
          </p:spPr>
        </p:pic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57FEF7D4-453A-4F52-A9F0-3D41C207F926}"/>
              </a:ext>
            </a:extLst>
          </p:cNvPr>
          <p:cNvSpPr>
            <a:spLocks noChangeAspect="1"/>
          </p:cNvSpPr>
          <p:nvPr/>
        </p:nvSpPr>
        <p:spPr>
          <a:xfrm>
            <a:off x="129847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6EDB545-6FD0-4E6F-A44B-9A444FBA69A5}"/>
              </a:ext>
            </a:extLst>
          </p:cNvPr>
          <p:cNvSpPr>
            <a:spLocks noChangeAspect="1"/>
          </p:cNvSpPr>
          <p:nvPr/>
        </p:nvSpPr>
        <p:spPr>
          <a:xfrm>
            <a:off x="2603571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A721D7A-D890-4B8A-8684-D1EE306171FF}"/>
              </a:ext>
            </a:extLst>
          </p:cNvPr>
          <p:cNvSpPr>
            <a:spLocks noChangeAspect="1"/>
          </p:cNvSpPr>
          <p:nvPr/>
        </p:nvSpPr>
        <p:spPr>
          <a:xfrm>
            <a:off x="5086531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C7852B3-C520-4082-811D-C8C74BDB7B0D}"/>
              </a:ext>
            </a:extLst>
          </p:cNvPr>
          <p:cNvSpPr>
            <a:spLocks noChangeAspect="1"/>
          </p:cNvSpPr>
          <p:nvPr/>
        </p:nvSpPr>
        <p:spPr>
          <a:xfrm>
            <a:off x="129847" y="245561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729115F-DCE4-4D56-B933-1D4785FE731C}"/>
              </a:ext>
            </a:extLst>
          </p:cNvPr>
          <p:cNvSpPr>
            <a:spLocks noChangeAspect="1"/>
          </p:cNvSpPr>
          <p:nvPr/>
        </p:nvSpPr>
        <p:spPr>
          <a:xfrm>
            <a:off x="5086531" y="244807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F64253E-A17E-4775-A03E-621F6AF6ADC4}"/>
              </a:ext>
            </a:extLst>
          </p:cNvPr>
          <p:cNvSpPr>
            <a:spLocks noChangeAspect="1"/>
          </p:cNvSpPr>
          <p:nvPr/>
        </p:nvSpPr>
        <p:spPr>
          <a:xfrm>
            <a:off x="129847" y="318677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39DB675-500F-4A97-8720-B1142CC3F375}"/>
              </a:ext>
            </a:extLst>
          </p:cNvPr>
          <p:cNvSpPr>
            <a:spLocks noChangeAspect="1"/>
          </p:cNvSpPr>
          <p:nvPr/>
        </p:nvSpPr>
        <p:spPr>
          <a:xfrm>
            <a:off x="129847" y="47260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D1AF2-8E7D-4DA6-8603-FCA3BFBF67CE}"/>
              </a:ext>
            </a:extLst>
          </p:cNvPr>
          <p:cNvSpPr>
            <a:spLocks noChangeAspect="1"/>
          </p:cNvSpPr>
          <p:nvPr/>
        </p:nvSpPr>
        <p:spPr>
          <a:xfrm>
            <a:off x="4174309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10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C20833B-2E93-4C4C-9DF9-FAFD716798DB}"/>
              </a:ext>
            </a:extLst>
          </p:cNvPr>
          <p:cNvSpPr>
            <a:spLocks noChangeAspect="1"/>
          </p:cNvSpPr>
          <p:nvPr/>
        </p:nvSpPr>
        <p:spPr>
          <a:xfrm>
            <a:off x="4538279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AE7F97B-3FCF-4739-9193-3230CA18C15D}"/>
              </a:ext>
            </a:extLst>
          </p:cNvPr>
          <p:cNvSpPr>
            <a:spLocks noChangeAspect="1"/>
          </p:cNvSpPr>
          <p:nvPr/>
        </p:nvSpPr>
        <p:spPr>
          <a:xfrm>
            <a:off x="4760833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9E78651-AFA8-44A1-89F6-486543564009}"/>
              </a:ext>
            </a:extLst>
          </p:cNvPr>
          <p:cNvSpPr>
            <a:spLocks noChangeAspect="1"/>
          </p:cNvSpPr>
          <p:nvPr/>
        </p:nvSpPr>
        <p:spPr>
          <a:xfrm>
            <a:off x="3354141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9-1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20F2A338-3D78-41EF-AF6F-3C07F1D6D3C0}"/>
              </a:ext>
            </a:extLst>
          </p:cNvPr>
          <p:cNvSpPr>
            <a:spLocks noChangeAspect="1"/>
          </p:cNvSpPr>
          <p:nvPr/>
        </p:nvSpPr>
        <p:spPr>
          <a:xfrm>
            <a:off x="1315493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CFD19F5-EE0F-4790-9F8E-E58C79E4F195}"/>
              </a:ext>
            </a:extLst>
          </p:cNvPr>
          <p:cNvSpPr>
            <a:spLocks noChangeAspect="1"/>
          </p:cNvSpPr>
          <p:nvPr/>
        </p:nvSpPr>
        <p:spPr>
          <a:xfrm>
            <a:off x="2411392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E46D54C-D0C2-44FC-B7E7-382FDF57692F}"/>
              </a:ext>
            </a:extLst>
          </p:cNvPr>
          <p:cNvSpPr>
            <a:spLocks noChangeAspect="1"/>
          </p:cNvSpPr>
          <p:nvPr/>
        </p:nvSpPr>
        <p:spPr>
          <a:xfrm>
            <a:off x="7166466" y="457696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9A91F43A-2CF2-4342-926F-17501F3B2CCB}"/>
              </a:ext>
            </a:extLst>
          </p:cNvPr>
          <p:cNvSpPr>
            <a:spLocks noChangeAspect="1"/>
          </p:cNvSpPr>
          <p:nvPr/>
        </p:nvSpPr>
        <p:spPr>
          <a:xfrm>
            <a:off x="129847" y="8001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063BE56-9DF2-4893-8C3B-7A43BC534FDA}"/>
              </a:ext>
            </a:extLst>
          </p:cNvPr>
          <p:cNvSpPr>
            <a:spLocks noChangeAspect="1"/>
          </p:cNvSpPr>
          <p:nvPr/>
        </p:nvSpPr>
        <p:spPr>
          <a:xfrm>
            <a:off x="129847" y="15344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1804BC-D817-F25F-7256-6CB6A28EB4E4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4C447B-4A83-6D47-D13B-9A70F31FDF0E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736879C-596E-40AE-A8CE-CBBD75EE63E3}"/>
              </a:ext>
            </a:extLst>
          </p:cNvPr>
          <p:cNvSpPr/>
          <p:nvPr/>
        </p:nvSpPr>
        <p:spPr>
          <a:xfrm>
            <a:off x="873129" y="6225846"/>
            <a:ext cx="108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벽걸이달력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49BC09-19B4-6ED4-F393-F6D87775F708}"/>
              </a:ext>
            </a:extLst>
          </p:cNvPr>
          <p:cNvSpPr/>
          <p:nvPr/>
        </p:nvSpPr>
        <p:spPr>
          <a:xfrm>
            <a:off x="1994610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탁상달력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1D4EF92-229D-4E1F-751D-1F7F133EC76F}"/>
              </a:ext>
            </a:extLst>
          </p:cNvPr>
          <p:cNvSpPr/>
          <p:nvPr/>
        </p:nvSpPr>
        <p:spPr>
          <a:xfrm>
            <a:off x="8460225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2D9FA3-C7DE-E89B-C372-019AE6D157FF}"/>
              </a:ext>
            </a:extLst>
          </p:cNvPr>
          <p:cNvSpPr>
            <a:spLocks noChangeAspect="1"/>
          </p:cNvSpPr>
          <p:nvPr/>
        </p:nvSpPr>
        <p:spPr>
          <a:xfrm>
            <a:off x="8652399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5833EE-51C4-2956-7BCC-B25A288B237E}"/>
              </a:ext>
            </a:extLst>
          </p:cNvPr>
          <p:cNvGrpSpPr/>
          <p:nvPr/>
        </p:nvGrpSpPr>
        <p:grpSpPr>
          <a:xfrm>
            <a:off x="8478037" y="2969341"/>
            <a:ext cx="1093998" cy="200055"/>
            <a:chOff x="8478037" y="2960288"/>
            <a:chExt cx="1093998" cy="2000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B3ECE-128D-CCE8-380B-C69062A6035F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CEB6E78-C59A-14B7-159F-FE8C8FC27A15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19" name="Picture 4" descr="C:\Users\SUYEON\Desktop\icon\office-exel.png">
                <a:extLst>
                  <a:ext uri="{FF2B5EF4-FFF2-40B4-BE49-F238E27FC236}">
                    <a16:creationId xmlns:a16="http://schemas.microsoft.com/office/drawing/2014/main" id="{9BB33CAF-1E52-4E91-5C64-C530D0AE27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아래쪽 화살표 232">
                <a:extLst>
                  <a:ext uri="{FF2B5EF4-FFF2-40B4-BE49-F238E27FC236}">
                    <a16:creationId xmlns:a16="http://schemas.microsoft.com/office/drawing/2014/main" id="{DE26A56C-19CD-59F4-6B8F-67D1C72DF8E4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4D1FF9-2ABB-83DA-33FB-E386397B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9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2F8B78D0-4B2E-2905-AB63-EF018DAA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27028"/>
              </p:ext>
            </p:extLst>
          </p:nvPr>
        </p:nvGraphicFramePr>
        <p:xfrm>
          <a:off x="291648" y="321666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6977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72437"/>
              </p:ext>
            </p:extLst>
          </p:nvPr>
        </p:nvGraphicFramePr>
        <p:xfrm>
          <a:off x="9697291" y="1596733"/>
          <a:ext cx="2340000" cy="24105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- 25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단위가 아닌 숫자를 입력했을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25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단위로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한박스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최대입력값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배부수량보다 큰 수를 입력할 수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8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품목을 확인하고 수량을 정확히 입력하셨는지 확인해 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후 수정이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불가능합니다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 등록 팝업 노출 →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정기신청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52B1AC-1AE3-4F4D-B767-498C436B93E2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정기신청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1E7AF8A-D53A-46EC-ACB8-563C73F97E68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BCAE79-EF05-40AB-B5C0-D9563CBAB432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99496A-E566-4121-AC2F-77D18F487424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5996EDA-9EED-44EB-A8DB-4AE941B1353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20EF75C2-9970-4746-BA1E-1CD2A9A58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DFB5AB1-86CE-4867-A1A0-3B5247D64850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B0D30-9F1F-42C3-B03C-756E9067E4A6}"/>
              </a:ext>
            </a:extLst>
          </p:cNvPr>
          <p:cNvSpPr txBox="1"/>
          <p:nvPr/>
        </p:nvSpPr>
        <p:spPr>
          <a:xfrm>
            <a:off x="1689249" y="1567937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8DBE36A-AFBF-43F9-B19A-77578C8125C9}"/>
              </a:ext>
            </a:extLst>
          </p:cNvPr>
          <p:cNvGrpSpPr/>
          <p:nvPr/>
        </p:nvGrpSpPr>
        <p:grpSpPr>
          <a:xfrm>
            <a:off x="3976250" y="1537866"/>
            <a:ext cx="900000" cy="198000"/>
            <a:chOff x="7701143" y="1163217"/>
            <a:chExt cx="900000" cy="198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273FB44-423D-498C-86F1-3787E4E18EFC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D66400-2277-4765-893F-5DB4E5C79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9E70E7A-F390-4981-8AD9-4E854A5677F8}"/>
              </a:ext>
            </a:extLst>
          </p:cNvPr>
          <p:cNvSpPr/>
          <p:nvPr/>
        </p:nvSpPr>
        <p:spPr bwMode="auto">
          <a:xfrm>
            <a:off x="2584846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A888DF-5D9F-41FB-8D82-FC12448C32D9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D46630E-454E-4902-B6EB-D97DF8D0A192}"/>
              </a:ext>
            </a:extLst>
          </p:cNvPr>
          <p:cNvSpPr/>
          <p:nvPr/>
        </p:nvSpPr>
        <p:spPr>
          <a:xfrm>
            <a:off x="179243" y="268810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등록됩니다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.(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등록 내용 확인 바람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03AF5F-3AF3-40C7-B3B0-35EBBA771471}"/>
              </a:ext>
            </a:extLst>
          </p:cNvPr>
          <p:cNvSpPr txBox="1"/>
          <p:nvPr/>
        </p:nvSpPr>
        <p:spPr>
          <a:xfrm>
            <a:off x="190893" y="295154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graphicFrame>
        <p:nvGraphicFramePr>
          <p:cNvPr id="132" name="표 3">
            <a:extLst>
              <a:ext uri="{FF2B5EF4-FFF2-40B4-BE49-F238E27FC236}">
                <a16:creationId xmlns:a16="http://schemas.microsoft.com/office/drawing/2014/main" id="{B4A1000E-7F16-405B-9E36-AB466293F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63266"/>
              </p:ext>
            </p:extLst>
          </p:nvPr>
        </p:nvGraphicFramePr>
        <p:xfrm>
          <a:off x="273541" y="2161289"/>
          <a:ext cx="93096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직전월 기준 점포명세상의 주소지로 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.(10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월말 全부점 배송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2025-01-22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6209640-8E85-47F6-85F2-B2F1D7335BAD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2F3675F-7A9F-4847-AB07-3732FEF38880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E237FCB-BBBC-4F94-BD6F-BBFA9603DBAA}"/>
              </a:ext>
            </a:extLst>
          </p:cNvPr>
          <p:cNvSpPr/>
          <p:nvPr/>
        </p:nvSpPr>
        <p:spPr bwMode="auto">
          <a:xfrm>
            <a:off x="284100" y="3212260"/>
            <a:ext cx="9288000" cy="117979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139" name="표 3">
            <a:extLst>
              <a:ext uri="{FF2B5EF4-FFF2-40B4-BE49-F238E27FC236}">
                <a16:creationId xmlns:a16="http://schemas.microsoft.com/office/drawing/2014/main" id="{5DF6814E-588E-4B34-A2A0-F17B327DF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49188"/>
              </p:ext>
            </p:extLst>
          </p:nvPr>
        </p:nvGraphicFramePr>
        <p:xfrm>
          <a:off x="281571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66A0AC5-7304-4BA5-8E43-56D4AEC0142B}"/>
              </a:ext>
            </a:extLst>
          </p:cNvPr>
          <p:cNvGrpSpPr/>
          <p:nvPr/>
        </p:nvGrpSpPr>
        <p:grpSpPr>
          <a:xfrm>
            <a:off x="4567128" y="4561829"/>
            <a:ext cx="358443" cy="143999"/>
            <a:chOff x="4437926" y="1748205"/>
            <a:chExt cx="358443" cy="143999"/>
          </a:xfrm>
        </p:grpSpPr>
        <p:pic>
          <p:nvPicPr>
            <p:cNvPr id="143" name="Picture 4" descr="C:\Users\SUYEON\Desktop\icon\office-exel.png">
              <a:extLst>
                <a:ext uri="{FF2B5EF4-FFF2-40B4-BE49-F238E27FC236}">
                  <a16:creationId xmlns:a16="http://schemas.microsoft.com/office/drawing/2014/main" id="{E5A5B073-0920-40AD-87CE-FBD02E805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5" name="아래쪽 화살표 232">
              <a:extLst>
                <a:ext uri="{FF2B5EF4-FFF2-40B4-BE49-F238E27FC236}">
                  <a16:creationId xmlns:a16="http://schemas.microsoft.com/office/drawing/2014/main" id="{CCD5769F-E829-4E31-8008-24A0CD5CFD0A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48FC94-A678-477E-8407-237AAADE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47EB2C84-D4B8-426F-9F66-8BEB7A62441E}"/>
              </a:ext>
            </a:extLst>
          </p:cNvPr>
          <p:cNvSpPr txBox="1"/>
          <p:nvPr/>
        </p:nvSpPr>
        <p:spPr>
          <a:xfrm>
            <a:off x="189473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07200C0-1DF3-4E3E-B3AF-053CCBC24750}"/>
              </a:ext>
            </a:extLst>
          </p:cNvPr>
          <p:cNvGrpSpPr/>
          <p:nvPr/>
        </p:nvGrpSpPr>
        <p:grpSpPr>
          <a:xfrm>
            <a:off x="5050762" y="4778574"/>
            <a:ext cx="4532379" cy="1260000"/>
            <a:chOff x="5050762" y="4733309"/>
            <a:chExt cx="4532379" cy="1260000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8D28C90E-7E7D-4541-BB07-4C628876BA82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174" name="사각형: 둥근 모서리 173">
                <a:extLst>
                  <a:ext uri="{FF2B5EF4-FFF2-40B4-BE49-F238E27FC236}">
                    <a16:creationId xmlns:a16="http://schemas.microsoft.com/office/drawing/2014/main" id="{A4B31B52-4F07-4FC0-8BB8-40B0BF00E0CD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endParaRPr>
              </a:p>
            </p:txBody>
          </p: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A014E220-3A36-46AA-B034-1AD233B133B3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805A72DA-7491-4940-89D2-72EB794A155B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0D31C5-741E-4D9D-9625-547DD57EFAD9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F44B6B5-E517-49EA-8BE8-D887BF58D102}"/>
              </a:ext>
            </a:extLst>
          </p:cNvPr>
          <p:cNvGrpSpPr/>
          <p:nvPr/>
        </p:nvGrpSpPr>
        <p:grpSpPr>
          <a:xfrm>
            <a:off x="4068622" y="5054885"/>
            <a:ext cx="809848" cy="198000"/>
            <a:chOff x="1662829" y="5447974"/>
            <a:chExt cx="809848" cy="161925"/>
          </a:xfrm>
        </p:grpSpPr>
        <p:sp>
          <p:nvSpPr>
            <p:cNvPr id="180" name="Rectangle 167" descr="type=input">
              <a:extLst>
                <a:ext uri="{FF2B5EF4-FFF2-40B4-BE49-F238E27FC236}">
                  <a16:creationId xmlns:a16="http://schemas.microsoft.com/office/drawing/2014/main" id="{71DA20AA-A39B-4C8C-BC1E-B53F5047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81" name="Rectangle 167" descr="type=input">
              <a:extLst>
                <a:ext uri="{FF2B5EF4-FFF2-40B4-BE49-F238E27FC236}">
                  <a16:creationId xmlns:a16="http://schemas.microsoft.com/office/drawing/2014/main" id="{60EE9F63-9D60-4B59-AFA3-38B27B78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82" name="Rectangle 167" descr="type=input">
              <a:extLst>
                <a:ext uri="{FF2B5EF4-FFF2-40B4-BE49-F238E27FC236}">
                  <a16:creationId xmlns:a16="http://schemas.microsoft.com/office/drawing/2014/main" id="{3FD8E297-CDD3-449B-BDC2-41D8AB298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3238785-5169-4B07-A925-B2796AFF3AC3}"/>
              </a:ext>
            </a:extLst>
          </p:cNvPr>
          <p:cNvGrpSpPr/>
          <p:nvPr/>
        </p:nvGrpSpPr>
        <p:grpSpPr>
          <a:xfrm>
            <a:off x="4068622" y="5308226"/>
            <a:ext cx="809848" cy="198000"/>
            <a:chOff x="1662829" y="5447974"/>
            <a:chExt cx="809848" cy="161925"/>
          </a:xfrm>
        </p:grpSpPr>
        <p:sp>
          <p:nvSpPr>
            <p:cNvPr id="189" name="Rectangle 167" descr="type=input">
              <a:extLst>
                <a:ext uri="{FF2B5EF4-FFF2-40B4-BE49-F238E27FC236}">
                  <a16:creationId xmlns:a16="http://schemas.microsoft.com/office/drawing/2014/main" id="{3189751B-3AFC-43E1-A13A-55168273B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90" name="Rectangle 167" descr="type=input">
              <a:extLst>
                <a:ext uri="{FF2B5EF4-FFF2-40B4-BE49-F238E27FC236}">
                  <a16:creationId xmlns:a16="http://schemas.microsoft.com/office/drawing/2014/main" id="{A87D4407-70DF-41F9-9688-971914D4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94" name="Rectangle 167" descr="type=input">
              <a:extLst>
                <a:ext uri="{FF2B5EF4-FFF2-40B4-BE49-F238E27FC236}">
                  <a16:creationId xmlns:a16="http://schemas.microsoft.com/office/drawing/2014/main" id="{5FDDB6F4-3729-434D-B2FE-FE956440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2EC26BB6-8F5F-4CD4-B92B-0F9EB6BB38EE}"/>
              </a:ext>
            </a:extLst>
          </p:cNvPr>
          <p:cNvGrpSpPr/>
          <p:nvPr/>
        </p:nvGrpSpPr>
        <p:grpSpPr>
          <a:xfrm>
            <a:off x="4068622" y="5557605"/>
            <a:ext cx="809848" cy="198000"/>
            <a:chOff x="1662829" y="5447974"/>
            <a:chExt cx="809848" cy="161925"/>
          </a:xfrm>
        </p:grpSpPr>
        <p:sp>
          <p:nvSpPr>
            <p:cNvPr id="196" name="Rectangle 167" descr="type=input">
              <a:extLst>
                <a:ext uri="{FF2B5EF4-FFF2-40B4-BE49-F238E27FC236}">
                  <a16:creationId xmlns:a16="http://schemas.microsoft.com/office/drawing/2014/main" id="{6B611831-2A5F-44CB-8F5A-AB18067C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97" name="Rectangle 167" descr="type=input">
              <a:extLst>
                <a:ext uri="{FF2B5EF4-FFF2-40B4-BE49-F238E27FC236}">
                  <a16:creationId xmlns:a16="http://schemas.microsoft.com/office/drawing/2014/main" id="{50225377-7BE2-4935-8805-2D5B80398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98" name="Rectangle 167" descr="type=input">
              <a:extLst>
                <a:ext uri="{FF2B5EF4-FFF2-40B4-BE49-F238E27FC236}">
                  <a16:creationId xmlns:a16="http://schemas.microsoft.com/office/drawing/2014/main" id="{E9D13D5A-3B20-425E-BC63-62F91AA8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ED5025B9-C939-4CF6-9F00-5CF022011F16}"/>
              </a:ext>
            </a:extLst>
          </p:cNvPr>
          <p:cNvGrpSpPr/>
          <p:nvPr/>
        </p:nvGrpSpPr>
        <p:grpSpPr>
          <a:xfrm>
            <a:off x="2938960" y="4509486"/>
            <a:ext cx="1014948" cy="217447"/>
            <a:chOff x="3481414" y="4464221"/>
            <a:chExt cx="1014948" cy="217447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B6A496C-3C0D-45ED-B736-E5E88DD01872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D032606C-008D-4917-9BAF-309EE670DB0E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endParaRPr>
            </a:p>
          </p:txBody>
        </p:sp>
      </p:grp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DEF33195-6ADD-4C89-B50A-405EFEB654C9}"/>
              </a:ext>
            </a:extLst>
          </p:cNvPr>
          <p:cNvSpPr/>
          <p:nvPr/>
        </p:nvSpPr>
        <p:spPr>
          <a:xfrm>
            <a:off x="4039309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2538E180-9116-4540-BFF7-20BC8B40805B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2BD468E4-079D-4A70-94D7-34C24B8AC245}"/>
              </a:ext>
            </a:extLst>
          </p:cNvPr>
          <p:cNvGrpSpPr/>
          <p:nvPr/>
        </p:nvGrpSpPr>
        <p:grpSpPr>
          <a:xfrm>
            <a:off x="2222246" y="946194"/>
            <a:ext cx="5417108" cy="374237"/>
            <a:chOff x="2398044" y="946194"/>
            <a:chExt cx="5417108" cy="374237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0087CA44-1FEF-465B-A50D-A66B6EF1834F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486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0A710F8-2C35-46DE-9E98-4AA909C42D12}"/>
                </a:ext>
              </a:extLst>
            </p:cNvPr>
            <p:cNvGrpSpPr/>
            <p:nvPr/>
          </p:nvGrpSpPr>
          <p:grpSpPr>
            <a:xfrm>
              <a:off x="4219830" y="946194"/>
              <a:ext cx="1892305" cy="356237"/>
              <a:chOff x="3219169" y="1078524"/>
              <a:chExt cx="1892305" cy="356237"/>
            </a:xfrm>
          </p:grpSpPr>
          <p:pic>
            <p:nvPicPr>
              <p:cNvPr id="218" name="그림 217">
                <a:extLst>
                  <a:ext uri="{FF2B5EF4-FFF2-40B4-BE49-F238E27FC236}">
                    <a16:creationId xmlns:a16="http://schemas.microsoft.com/office/drawing/2014/main" id="{18D30CE3-F6E0-458C-98F4-581F9ABA0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3237AD4B-81BA-4EAB-87B4-2C3D8BBB7AA0}"/>
                  </a:ext>
                </a:extLst>
              </p:cNvPr>
              <p:cNvSpPr/>
              <p:nvPr/>
            </p:nvSpPr>
            <p:spPr bwMode="auto">
              <a:xfrm>
                <a:off x="4659329" y="1078524"/>
                <a:ext cx="452145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배송중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endParaRPr>
              </a:p>
            </p:txBody>
          </p:sp>
          <p:pic>
            <p:nvPicPr>
              <p:cNvPr id="220" name="그림 219">
                <a:extLst>
                  <a:ext uri="{FF2B5EF4-FFF2-40B4-BE49-F238E27FC236}">
                    <a16:creationId xmlns:a16="http://schemas.microsoft.com/office/drawing/2014/main" id="{6E6A3086-EC64-4D94-B30A-ABD6C155C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62DE74F9-656F-4582-A446-C546AABC9808}"/>
                </a:ext>
              </a:extLst>
            </p:cNvPr>
            <p:cNvGrpSpPr/>
            <p:nvPr/>
          </p:nvGrpSpPr>
          <p:grpSpPr>
            <a:xfrm>
              <a:off x="7266950" y="946194"/>
              <a:ext cx="548202" cy="356237"/>
              <a:chOff x="6266289" y="1078524"/>
              <a:chExt cx="548202" cy="356237"/>
            </a:xfrm>
          </p:grpSpPr>
          <p:pic>
            <p:nvPicPr>
              <p:cNvPr id="216" name="그림 215">
                <a:extLst>
                  <a:ext uri="{FF2B5EF4-FFF2-40B4-BE49-F238E27FC236}">
                    <a16:creationId xmlns:a16="http://schemas.microsoft.com/office/drawing/2014/main" id="{5F82EA96-12C9-40EF-9405-A78AF366A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3790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786DEA1C-BE97-414D-BD92-3A599D82E6E3}"/>
                  </a:ext>
                </a:extLst>
              </p:cNvPr>
              <p:cNvSpPr/>
              <p:nvPr/>
            </p:nvSpPr>
            <p:spPr bwMode="auto">
              <a:xfrm>
                <a:off x="6266289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인수완료</a:t>
                </a:r>
              </a:p>
            </p:txBody>
          </p:sp>
        </p:grp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6742C641-92CD-4ABC-B3C1-15E8E0B61EF8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신청완료</a:t>
              </a: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5B606DA-3223-454A-9BF6-833CC924CD1D}"/>
                </a:ext>
              </a:extLst>
            </p:cNvPr>
            <p:cNvGrpSpPr/>
            <p:nvPr/>
          </p:nvGrpSpPr>
          <p:grpSpPr>
            <a:xfrm>
              <a:off x="2398044" y="946194"/>
              <a:ext cx="548202" cy="356237"/>
              <a:chOff x="1397383" y="1078524"/>
              <a:chExt cx="548202" cy="356237"/>
            </a:xfrm>
          </p:grpSpPr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E42C7674-F7C0-4E1D-AEC9-2CEE41D45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E65795A8-20CC-45C7-8130-D36822EA381E}"/>
                  </a:ext>
                </a:extLst>
              </p:cNvPr>
              <p:cNvSpPr/>
              <p:nvPr/>
            </p:nvSpPr>
            <p:spPr bwMode="auto">
              <a:xfrm>
                <a:off x="1397383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rgbClr val="0088FC"/>
              </a:solidFill>
              <a:ln w="3175">
                <a:solidFill>
                  <a:srgbClr val="0088F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Noto Sans Korean"/>
                  </a:rPr>
                  <a:t>신청기간</a:t>
                </a:r>
              </a:p>
            </p:txBody>
          </p:sp>
        </p:grpSp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8B7CCD98-0BC9-487B-8886-8DC5FF12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1407" y="1151231"/>
              <a:ext cx="169200" cy="169200"/>
            </a:xfrm>
            <a:prstGeom prst="rect">
              <a:avLst/>
            </a:prstGeom>
          </p:spPr>
        </p:pic>
      </p:grpSp>
      <p:sp>
        <p:nvSpPr>
          <p:cNvPr id="237" name="타원 236">
            <a:extLst>
              <a:ext uri="{FF2B5EF4-FFF2-40B4-BE49-F238E27FC236}">
                <a16:creationId xmlns:a16="http://schemas.microsoft.com/office/drawing/2014/main" id="{4A837422-04E2-4200-892A-3F55DE392946}"/>
              </a:ext>
            </a:extLst>
          </p:cNvPr>
          <p:cNvSpPr>
            <a:spLocks noChangeAspect="1"/>
          </p:cNvSpPr>
          <p:nvPr/>
        </p:nvSpPr>
        <p:spPr>
          <a:xfrm>
            <a:off x="3869230" y="506350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FA3E0E-9934-C44D-61AD-EDA2D39F0A04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3D1091-FB76-10D0-25C5-C0FEC361F3BA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014801-0E91-3CB1-AF73-B514A502BB1C}"/>
              </a:ext>
            </a:extLst>
          </p:cNvPr>
          <p:cNvSpPr/>
          <p:nvPr/>
        </p:nvSpPr>
        <p:spPr>
          <a:xfrm>
            <a:off x="873129" y="6225846"/>
            <a:ext cx="108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벽걸이달력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B73A16-EB22-4805-FBE3-A5A990C68CF1}"/>
              </a:ext>
            </a:extLst>
          </p:cNvPr>
          <p:cNvSpPr/>
          <p:nvPr/>
        </p:nvSpPr>
        <p:spPr>
          <a:xfrm>
            <a:off x="1994610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탁상달력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E1CDAC-2CFC-DC6F-5C2C-AF6E2C899BC9}"/>
              </a:ext>
            </a:extLst>
          </p:cNvPr>
          <p:cNvSpPr/>
          <p:nvPr/>
        </p:nvSpPr>
        <p:spPr>
          <a:xfrm>
            <a:off x="8460225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2E13067-C124-6031-C105-FB125CE4114C}"/>
              </a:ext>
            </a:extLst>
          </p:cNvPr>
          <p:cNvGrpSpPr/>
          <p:nvPr/>
        </p:nvGrpSpPr>
        <p:grpSpPr>
          <a:xfrm>
            <a:off x="8478037" y="2969341"/>
            <a:ext cx="1093998" cy="200055"/>
            <a:chOff x="8478037" y="2960288"/>
            <a:chExt cx="1093998" cy="200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D59A4E-12C3-56B8-5615-E9460FF57FBA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1CD6531-6FF4-D4C5-2535-BEEFCA6B47B5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25" name="Picture 4" descr="C:\Users\SUYEON\Desktop\icon\office-exel.png">
                <a:extLst>
                  <a:ext uri="{FF2B5EF4-FFF2-40B4-BE49-F238E27FC236}">
                    <a16:creationId xmlns:a16="http://schemas.microsoft.com/office/drawing/2014/main" id="{B3114491-AB9A-C288-F794-879CB0768D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아래쪽 화살표 232">
                <a:extLst>
                  <a:ext uri="{FF2B5EF4-FFF2-40B4-BE49-F238E27FC236}">
                    <a16:creationId xmlns:a16="http://schemas.microsoft.com/office/drawing/2014/main" id="{AE72D8E1-76E9-9C19-6B0B-9CD4A982CE75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C63CFC8-3F55-25C1-AC1B-C05E3187E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9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283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신청완료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11913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참고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연도별 배부수량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리스트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(1)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영역에서 등록한 정보 내림차순으로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맨 상단에 최근 등록 정보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직후 → 결재요청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결재 후 → 결재승인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등록한 수량 자동 세팅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81234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824484C9-9A81-4241-B46F-DB7EBA84697B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769BC7-C8B0-4DF2-8AA3-D1A0CBAB26B8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정기신청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8" name="그림 6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B310EE9B-C524-457D-A19D-95054BE5A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13B04E3-1C5F-4496-AD4B-CFB6608EE964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(691520)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정기신청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850B637-5281-4B36-BAF8-C78367013980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17FACBE-CE25-4323-A17C-E79E52ACA3BC}"/>
              </a:ext>
            </a:extLst>
          </p:cNvPr>
          <p:cNvGrpSpPr/>
          <p:nvPr/>
        </p:nvGrpSpPr>
        <p:grpSpPr>
          <a:xfrm>
            <a:off x="2222246" y="946194"/>
            <a:ext cx="5417108" cy="374237"/>
            <a:chOff x="2398044" y="946194"/>
            <a:chExt cx="5417108" cy="374237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2B17F39-665A-4D31-B431-F4792F4DB543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486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8236E66-C871-4C8D-A5AE-01D59867C463}"/>
                </a:ext>
              </a:extLst>
            </p:cNvPr>
            <p:cNvGrpSpPr/>
            <p:nvPr/>
          </p:nvGrpSpPr>
          <p:grpSpPr>
            <a:xfrm>
              <a:off x="4219830" y="946194"/>
              <a:ext cx="1892305" cy="356237"/>
              <a:chOff x="3219169" y="1078524"/>
              <a:chExt cx="1892305" cy="356237"/>
            </a:xfrm>
          </p:grpSpPr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8DB15A9C-5508-4777-A62F-5AC8811CD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F172FF7E-E16C-43CB-898C-48CFA3EC85B2}"/>
                  </a:ext>
                </a:extLst>
              </p:cNvPr>
              <p:cNvSpPr/>
              <p:nvPr/>
            </p:nvSpPr>
            <p:spPr bwMode="auto">
              <a:xfrm>
                <a:off x="4659329" y="1078524"/>
                <a:ext cx="452145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배송중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endParaRPr>
              </a:p>
            </p:txBody>
          </p: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C4220E2E-DE2B-4C11-A9D8-6139A6469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291A960-AD02-48CD-9E9B-1A4C65A7FF38}"/>
                </a:ext>
              </a:extLst>
            </p:cNvPr>
            <p:cNvGrpSpPr/>
            <p:nvPr/>
          </p:nvGrpSpPr>
          <p:grpSpPr>
            <a:xfrm>
              <a:off x="7266950" y="946194"/>
              <a:ext cx="548202" cy="356237"/>
              <a:chOff x="6266289" y="1078524"/>
              <a:chExt cx="548202" cy="356237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9E184AB-4846-46D0-A031-1B94ADEBA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3790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C279BF4-8F44-47D3-92E1-C030F12E33D1}"/>
                  </a:ext>
                </a:extLst>
              </p:cNvPr>
              <p:cNvSpPr/>
              <p:nvPr/>
            </p:nvSpPr>
            <p:spPr bwMode="auto">
              <a:xfrm>
                <a:off x="6266289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인수완료</a:t>
                </a:r>
              </a:p>
            </p:txBody>
          </p:sp>
        </p:grp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58769B7-FB39-45C2-8DB1-D8D9BC63C44E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rgbClr val="0088FC"/>
            </a:solidFill>
            <a:ln w="3175">
              <a:solidFill>
                <a:srgbClr val="0088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Noto Sans Korean"/>
                </a:rPr>
                <a:t>신청완료</a:t>
              </a: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A088A38D-E141-44F0-BDD4-238B3400F6B6}"/>
                </a:ext>
              </a:extLst>
            </p:cNvPr>
            <p:cNvGrpSpPr/>
            <p:nvPr/>
          </p:nvGrpSpPr>
          <p:grpSpPr>
            <a:xfrm>
              <a:off x="2398044" y="946194"/>
              <a:ext cx="548202" cy="356237"/>
              <a:chOff x="1397383" y="1078524"/>
              <a:chExt cx="548202" cy="356237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67F94169-C565-425B-98ED-9CE2A31A3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9877688-A76B-475E-BAA8-FC9FE56B8DB9}"/>
                  </a:ext>
                </a:extLst>
              </p:cNvPr>
              <p:cNvSpPr/>
              <p:nvPr/>
            </p:nvSpPr>
            <p:spPr bwMode="auto">
              <a:xfrm>
                <a:off x="1397383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  <a:latin typeface="Noto Sans Korean"/>
                  </a:rPr>
                  <a:t>신청기간</a:t>
                </a:r>
              </a:p>
            </p:txBody>
          </p:sp>
        </p:grp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4D21590B-BF8D-4D85-A6A8-AC761FF3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00779" y="1151231"/>
              <a:ext cx="169200" cy="169200"/>
            </a:xfrm>
            <a:prstGeom prst="rect">
              <a:avLst/>
            </a:prstGeom>
          </p:spPr>
        </p:pic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FD2DBFE-766B-43E8-BE77-093CAEB8030B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642483F-888F-4062-B84A-A91CCFF6C67D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5F3B013-DD77-4903-95DE-444E8BDE91A8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EC02FD-2009-481D-8EA3-ECAAE2BECC4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2925E31-49F6-4B2C-9B95-1895D961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EDF08C3-B76E-4297-8BA9-AF11AC505980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04DFA05-357B-45F1-B604-1C1A5833FAF8}"/>
              </a:ext>
            </a:extLst>
          </p:cNvPr>
          <p:cNvSpPr txBox="1"/>
          <p:nvPr/>
        </p:nvSpPr>
        <p:spPr>
          <a:xfrm>
            <a:off x="1689249" y="1567937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386ECF8-13C0-409B-91D0-0D5124D275A0}"/>
              </a:ext>
            </a:extLst>
          </p:cNvPr>
          <p:cNvGrpSpPr/>
          <p:nvPr/>
        </p:nvGrpSpPr>
        <p:grpSpPr>
          <a:xfrm>
            <a:off x="3976250" y="1537866"/>
            <a:ext cx="900000" cy="198000"/>
            <a:chOff x="7701143" y="1163217"/>
            <a:chExt cx="900000" cy="198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22E36D2-356A-40E6-8A67-D748432CA444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4ABA6317-F74C-4738-A715-D77BF133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50FC397-7250-46A1-AE1F-C6DCBBAF6263}"/>
              </a:ext>
            </a:extLst>
          </p:cNvPr>
          <p:cNvSpPr/>
          <p:nvPr/>
        </p:nvSpPr>
        <p:spPr bwMode="auto">
          <a:xfrm>
            <a:off x="2584846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F02340-BE85-42E8-B160-AC4EC3308B7F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51CF723-A37B-4A17-B887-E64B8A96244E}"/>
              </a:ext>
            </a:extLst>
          </p:cNvPr>
          <p:cNvSpPr/>
          <p:nvPr/>
        </p:nvSpPr>
        <p:spPr>
          <a:xfrm>
            <a:off x="179243" y="268810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등록됩니다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.(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등록 내용 확인 바람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F935F8-451B-49EE-B536-F5D071C9CF52}"/>
              </a:ext>
            </a:extLst>
          </p:cNvPr>
          <p:cNvSpPr txBox="1"/>
          <p:nvPr/>
        </p:nvSpPr>
        <p:spPr>
          <a:xfrm>
            <a:off x="190893" y="295154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graphicFrame>
        <p:nvGraphicFramePr>
          <p:cNvPr id="150" name="표 3">
            <a:extLst>
              <a:ext uri="{FF2B5EF4-FFF2-40B4-BE49-F238E27FC236}">
                <a16:creationId xmlns:a16="http://schemas.microsoft.com/office/drawing/2014/main" id="{8DAA000D-7773-46BA-9A5C-4E985B2D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2107"/>
              </p:ext>
            </p:extLst>
          </p:nvPr>
        </p:nvGraphicFramePr>
        <p:xfrm>
          <a:off x="273541" y="2161289"/>
          <a:ext cx="93096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직전월 기준 점포명세상의 주소지로 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.(10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월말 全부점 배송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2025-01-22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9FDAE9F-CA20-4286-9380-8BF3369029FB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90A4A91-AB60-4291-A699-B99AB3B7E7ED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7FF7E6D-E792-4DD7-918F-14DE3CB20D12}"/>
              </a:ext>
            </a:extLst>
          </p:cNvPr>
          <p:cNvSpPr/>
          <p:nvPr/>
        </p:nvSpPr>
        <p:spPr bwMode="auto">
          <a:xfrm>
            <a:off x="284100" y="3212260"/>
            <a:ext cx="9288000" cy="117979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154" name="표 3">
            <a:extLst>
              <a:ext uri="{FF2B5EF4-FFF2-40B4-BE49-F238E27FC236}">
                <a16:creationId xmlns:a16="http://schemas.microsoft.com/office/drawing/2014/main" id="{22278D4E-AB2E-4367-B25A-95E7703E2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31676"/>
              </p:ext>
            </p:extLst>
          </p:nvPr>
        </p:nvGraphicFramePr>
        <p:xfrm>
          <a:off x="281571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CBC6B52-C1F2-40FA-8171-E13F47ECC145}"/>
              </a:ext>
            </a:extLst>
          </p:cNvPr>
          <p:cNvGrpSpPr/>
          <p:nvPr/>
        </p:nvGrpSpPr>
        <p:grpSpPr>
          <a:xfrm>
            <a:off x="4567128" y="4561829"/>
            <a:ext cx="358443" cy="143999"/>
            <a:chOff x="4437926" y="1748205"/>
            <a:chExt cx="358443" cy="143999"/>
          </a:xfrm>
        </p:grpSpPr>
        <p:pic>
          <p:nvPicPr>
            <p:cNvPr id="156" name="Picture 4" descr="C:\Users\SUYEON\Desktop\icon\office-exel.png">
              <a:extLst>
                <a:ext uri="{FF2B5EF4-FFF2-40B4-BE49-F238E27FC236}">
                  <a16:creationId xmlns:a16="http://schemas.microsoft.com/office/drawing/2014/main" id="{9DC106D9-60BE-488C-B386-2A93FA18E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아래쪽 화살표 232">
              <a:extLst>
                <a:ext uri="{FF2B5EF4-FFF2-40B4-BE49-F238E27FC236}">
                  <a16:creationId xmlns:a16="http://schemas.microsoft.com/office/drawing/2014/main" id="{C4244297-7145-45D5-981A-A6FA2AF113B8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28A2EBB1-86A5-4699-BE06-C966C992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20897D1C-4CC2-4FF8-8712-1B7C004214E6}"/>
              </a:ext>
            </a:extLst>
          </p:cNvPr>
          <p:cNvSpPr txBox="1"/>
          <p:nvPr/>
        </p:nvSpPr>
        <p:spPr>
          <a:xfrm>
            <a:off x="189473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CBF69C1-E918-4406-A7CC-9B2CF523061E}"/>
              </a:ext>
            </a:extLst>
          </p:cNvPr>
          <p:cNvGrpSpPr/>
          <p:nvPr/>
        </p:nvGrpSpPr>
        <p:grpSpPr>
          <a:xfrm>
            <a:off x="5050762" y="4778574"/>
            <a:ext cx="4532379" cy="1260000"/>
            <a:chOff x="5050762" y="4733309"/>
            <a:chExt cx="4532379" cy="1260000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8FA04ED1-5345-48BA-9470-369DD6965C66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507077DF-C643-4794-9521-EBB207254D7A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endParaRPr>
              </a:p>
            </p:txBody>
          </p: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1794CC5D-3F17-46F4-BFE8-118BBFC8524E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22C39BFB-947F-4DC5-9783-71EF23349080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C1593E9-7892-4077-A572-2360A9012608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CA901945-0C0F-47F1-9F61-6649EE2FE1F0}"/>
              </a:ext>
            </a:extLst>
          </p:cNvPr>
          <p:cNvGrpSpPr/>
          <p:nvPr/>
        </p:nvGrpSpPr>
        <p:grpSpPr>
          <a:xfrm>
            <a:off x="4068622" y="5054885"/>
            <a:ext cx="809848" cy="198000"/>
            <a:chOff x="1662829" y="5447974"/>
            <a:chExt cx="809848" cy="161925"/>
          </a:xfrm>
        </p:grpSpPr>
        <p:sp>
          <p:nvSpPr>
            <p:cNvPr id="167" name="Rectangle 167" descr="type=input">
              <a:extLst>
                <a:ext uri="{FF2B5EF4-FFF2-40B4-BE49-F238E27FC236}">
                  <a16:creationId xmlns:a16="http://schemas.microsoft.com/office/drawing/2014/main" id="{93603D28-CEEA-4E5C-9DAA-63E3AB99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68" name="Rectangle 167" descr="type=input">
              <a:extLst>
                <a:ext uri="{FF2B5EF4-FFF2-40B4-BE49-F238E27FC236}">
                  <a16:creationId xmlns:a16="http://schemas.microsoft.com/office/drawing/2014/main" id="{D239D221-37D7-4475-98AD-A41E7C03A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69" name="Rectangle 167" descr="type=input">
              <a:extLst>
                <a:ext uri="{FF2B5EF4-FFF2-40B4-BE49-F238E27FC236}">
                  <a16:creationId xmlns:a16="http://schemas.microsoft.com/office/drawing/2014/main" id="{99E38D54-CC81-419B-A2C8-DF8F96CD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A46C606-8E17-43AD-815B-4A4014D2DBBC}"/>
              </a:ext>
            </a:extLst>
          </p:cNvPr>
          <p:cNvGrpSpPr/>
          <p:nvPr/>
        </p:nvGrpSpPr>
        <p:grpSpPr>
          <a:xfrm>
            <a:off x="4068622" y="5308226"/>
            <a:ext cx="809848" cy="198000"/>
            <a:chOff x="1662829" y="5447974"/>
            <a:chExt cx="809848" cy="161925"/>
          </a:xfrm>
        </p:grpSpPr>
        <p:sp>
          <p:nvSpPr>
            <p:cNvPr id="171" name="Rectangle 167" descr="type=input">
              <a:extLst>
                <a:ext uri="{FF2B5EF4-FFF2-40B4-BE49-F238E27FC236}">
                  <a16:creationId xmlns:a16="http://schemas.microsoft.com/office/drawing/2014/main" id="{C9C9C421-FF2C-4FE0-9D3C-26D63937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72" name="Rectangle 167" descr="type=input">
              <a:extLst>
                <a:ext uri="{FF2B5EF4-FFF2-40B4-BE49-F238E27FC236}">
                  <a16:creationId xmlns:a16="http://schemas.microsoft.com/office/drawing/2014/main" id="{9B104A09-4ED0-4A08-95B2-3CA2B3DC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73" name="Rectangle 167" descr="type=input">
              <a:extLst>
                <a:ext uri="{FF2B5EF4-FFF2-40B4-BE49-F238E27FC236}">
                  <a16:creationId xmlns:a16="http://schemas.microsoft.com/office/drawing/2014/main" id="{A408A5EC-D8BA-4C36-BC7A-265DA34E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4EA11A-EDA1-44BB-B987-371CF3CD6AA2}"/>
              </a:ext>
            </a:extLst>
          </p:cNvPr>
          <p:cNvGrpSpPr/>
          <p:nvPr/>
        </p:nvGrpSpPr>
        <p:grpSpPr>
          <a:xfrm>
            <a:off x="4068622" y="5557605"/>
            <a:ext cx="809848" cy="198000"/>
            <a:chOff x="1662829" y="5447974"/>
            <a:chExt cx="809848" cy="161925"/>
          </a:xfrm>
        </p:grpSpPr>
        <p:sp>
          <p:nvSpPr>
            <p:cNvPr id="175" name="Rectangle 167" descr="type=input">
              <a:extLst>
                <a:ext uri="{FF2B5EF4-FFF2-40B4-BE49-F238E27FC236}">
                  <a16:creationId xmlns:a16="http://schemas.microsoft.com/office/drawing/2014/main" id="{746CBFB3-913C-404E-89A1-7972EBFD5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76" name="Rectangle 167" descr="type=input">
              <a:extLst>
                <a:ext uri="{FF2B5EF4-FFF2-40B4-BE49-F238E27FC236}">
                  <a16:creationId xmlns:a16="http://schemas.microsoft.com/office/drawing/2014/main" id="{40B3FC13-B789-47EC-B1A1-0851F5A5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77" name="Rectangle 167" descr="type=input">
              <a:extLst>
                <a:ext uri="{FF2B5EF4-FFF2-40B4-BE49-F238E27FC236}">
                  <a16:creationId xmlns:a16="http://schemas.microsoft.com/office/drawing/2014/main" id="{D038FB69-7637-4989-9654-8BDCB7F54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AC7B4B4-774B-4D60-AD6D-F9BAB492FFEB}"/>
              </a:ext>
            </a:extLst>
          </p:cNvPr>
          <p:cNvGrpSpPr/>
          <p:nvPr/>
        </p:nvGrpSpPr>
        <p:grpSpPr>
          <a:xfrm>
            <a:off x="2938960" y="4509486"/>
            <a:ext cx="1014948" cy="217447"/>
            <a:chOff x="3481414" y="4464221"/>
            <a:chExt cx="1014948" cy="217447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AFD34C0-0188-43E0-B334-A1DEA8EA56C9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C7095D90-B9C5-4FCE-AAF0-8B5352EB9B85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orean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endParaRPr>
            </a:p>
          </p:txBody>
        </p:sp>
      </p:grp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5056E442-D808-497A-8CC4-FD0C2549CEBE}"/>
              </a:ext>
            </a:extLst>
          </p:cNvPr>
          <p:cNvSpPr/>
          <p:nvPr/>
        </p:nvSpPr>
        <p:spPr>
          <a:xfrm>
            <a:off x="4039309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472F0C5-C009-4C55-A069-631D0B2001A3}"/>
              </a:ext>
            </a:extLst>
          </p:cNvPr>
          <p:cNvSpPr>
            <a:spLocks noChangeAspect="1"/>
          </p:cNvSpPr>
          <p:nvPr/>
        </p:nvSpPr>
        <p:spPr>
          <a:xfrm>
            <a:off x="3869230" y="506350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4614B39-EEFF-4A22-9257-47630659C30C}"/>
              </a:ext>
            </a:extLst>
          </p:cNvPr>
          <p:cNvSpPr>
            <a:spLocks noChangeAspect="1"/>
          </p:cNvSpPr>
          <p:nvPr/>
        </p:nvSpPr>
        <p:spPr>
          <a:xfrm>
            <a:off x="129847" y="318677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56F5C8-71DE-8E55-60BE-547A499ABB56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70D1F5-D634-E5DB-F22E-D7D1E639130D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D7B64F-3DF1-5569-E633-5E5B2AA91D48}"/>
              </a:ext>
            </a:extLst>
          </p:cNvPr>
          <p:cNvSpPr/>
          <p:nvPr/>
        </p:nvSpPr>
        <p:spPr>
          <a:xfrm>
            <a:off x="873129" y="6225846"/>
            <a:ext cx="108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벽걸이달력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5500CA-34F7-5975-27EF-15C84907F24F}"/>
              </a:ext>
            </a:extLst>
          </p:cNvPr>
          <p:cNvSpPr/>
          <p:nvPr/>
        </p:nvSpPr>
        <p:spPr>
          <a:xfrm>
            <a:off x="1994610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탁상달력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F46A2AC-2FA3-3521-2CDB-3861C9C8C4ED}"/>
              </a:ext>
            </a:extLst>
          </p:cNvPr>
          <p:cNvSpPr/>
          <p:nvPr/>
        </p:nvSpPr>
        <p:spPr>
          <a:xfrm>
            <a:off x="8460225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8BBA41-A3B1-6BCE-3BB6-D99F535A9E3F}"/>
              </a:ext>
            </a:extLst>
          </p:cNvPr>
          <p:cNvGrpSpPr/>
          <p:nvPr/>
        </p:nvGrpSpPr>
        <p:grpSpPr>
          <a:xfrm>
            <a:off x="8478037" y="2969341"/>
            <a:ext cx="1093998" cy="200055"/>
            <a:chOff x="8478037" y="2960288"/>
            <a:chExt cx="1093998" cy="2000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210856-3FDC-03F0-2674-7DCF3D35EC7B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1E6F68A-64B8-9E51-2519-723667B0AEB5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22" name="Picture 4" descr="C:\Users\SUYEON\Desktop\icon\office-exel.png">
                <a:extLst>
                  <a:ext uri="{FF2B5EF4-FFF2-40B4-BE49-F238E27FC236}">
                    <a16:creationId xmlns:a16="http://schemas.microsoft.com/office/drawing/2014/main" id="{5B308B69-2C21-DE87-720F-7A9D20CE52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아래쪽 화살표 232">
                <a:extLst>
                  <a:ext uri="{FF2B5EF4-FFF2-40B4-BE49-F238E27FC236}">
                    <a16:creationId xmlns:a16="http://schemas.microsoft.com/office/drawing/2014/main" id="{0B0BB18A-0456-5EF3-8067-79DFD51A7DCE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E250605-0067-7A5D-9C85-0FC37B9C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8DEDFB28-131E-96F7-2CD6-10ED8ECA8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91569"/>
              </p:ext>
            </p:extLst>
          </p:nvPr>
        </p:nvGraphicFramePr>
        <p:xfrm>
          <a:off x="291648" y="321666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6977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캘린더수첩공지팝업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3158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캘린더수첩공지팝업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신청관리 메뉴 접속 시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32CC47A-5044-4B67-8F06-BAFD3AD8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9" y="535647"/>
            <a:ext cx="3944522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818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 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캘린더인수내역팝업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437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캘린더인수내역팝업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인수 완료 후 인수증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FB30572-73B2-4289-8BD5-AFB07EF3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4" y="516597"/>
            <a:ext cx="6417802" cy="5895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7F2479-04EB-40FE-B3F2-A06B0829AFC2}"/>
              </a:ext>
            </a:extLst>
          </p:cNvPr>
          <p:cNvSpPr/>
          <p:nvPr/>
        </p:nvSpPr>
        <p:spPr bwMode="auto">
          <a:xfrm>
            <a:off x="4786458" y="4272442"/>
            <a:ext cx="290513" cy="13335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121F27-112B-443A-B00A-0904716128E2}"/>
              </a:ext>
            </a:extLst>
          </p:cNvPr>
          <p:cNvSpPr/>
          <p:nvPr/>
        </p:nvSpPr>
        <p:spPr bwMode="auto">
          <a:xfrm>
            <a:off x="5245449" y="4296617"/>
            <a:ext cx="262733" cy="13335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7BE60-F9D3-4B8C-9935-76626D4A94A2}"/>
              </a:ext>
            </a:extLst>
          </p:cNvPr>
          <p:cNvSpPr txBox="1"/>
          <p:nvPr/>
        </p:nvSpPr>
        <p:spPr>
          <a:xfrm>
            <a:off x="4718671" y="4275751"/>
            <a:ext cx="5072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a typeface="굴림" panose="020B0600000101010101" pitchFamily="50" charset="-127"/>
              </a:rPr>
              <a:t>A11111</a:t>
            </a:r>
            <a:endParaRPr lang="ko-KR" altLang="en-US" sz="600" dirty="0"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3473D-AA4D-49CE-8EB9-5AE2147F4EA8}"/>
              </a:ext>
            </a:extLst>
          </p:cNvPr>
          <p:cNvSpPr txBox="1"/>
          <p:nvPr/>
        </p:nvSpPr>
        <p:spPr>
          <a:xfrm>
            <a:off x="5178628" y="4268131"/>
            <a:ext cx="44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홍을지</a:t>
            </a:r>
            <a:endParaRPr lang="ko-KR" altLang="en-US" sz="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8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C0E0-FEE5-FEE1-73D7-1ACDC200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F91CCA29-4D60-1EDE-29C6-2E7E53B13CCB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D92ACC-2885-806C-D77E-C820CADDAFA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배송신청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6E0D54-E051-440A-E5A9-231512BB424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0CDAE2-6D7A-9823-BE1A-F90E2B385434}"/>
              </a:ext>
            </a:extLst>
          </p:cNvPr>
          <p:cNvSpPr txBox="1"/>
          <p:nvPr/>
        </p:nvSpPr>
        <p:spPr>
          <a:xfrm>
            <a:off x="66840" y="12557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배송신청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70D552-962A-83D7-98A3-D855E9810E04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(000000)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배송신청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DFD6D472-44C1-601F-D01A-9F56032F0610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46051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신청 가능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 표시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본부에서 해당 처리 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현재 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주관부서코드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따라 다름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공란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있는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리스트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 0001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 4010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DR / 4546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VM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없는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부점코드로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들어감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코드상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년 이전 데이터만 존재함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조회조건 설정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(13), (18)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영역에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상태에서 조회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조회부점코드를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90E932-F032-BEEF-22C1-3ACCD825CC61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EC4838-FBB3-CDDC-72EB-E0235CF576F1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AF3D47A-E68A-F6C7-BAE1-FD08572B9745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2F491F6-4FB6-8F1A-5FFD-226F8A625F93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D70C1B5-E330-83A9-A32D-AFE2298A7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28FD6CFA-3001-DF37-73D4-426EAB662CEC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7EDF39D-1228-9D38-C239-E73A579AAEDA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(000000)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배송신청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AD32C9F-C3B3-47F4-B931-3AB7D63A2B3C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12000B4-8A94-2271-21DE-4E4E721BDACB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배송신청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2A9C2A8-23B1-FBC6-19F7-ECCF5BAA7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92DB347-0922-1416-C536-BA9D3425746A}"/>
              </a:ext>
            </a:extLst>
          </p:cNvPr>
          <p:cNvSpPr txBox="1"/>
          <p:nvPr/>
        </p:nvSpPr>
        <p:spPr>
          <a:xfrm>
            <a:off x="1689249" y="1567937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8AB4FA-7FD9-319C-61D1-1CAA62ADF251}"/>
              </a:ext>
            </a:extLst>
          </p:cNvPr>
          <p:cNvGrpSpPr/>
          <p:nvPr/>
        </p:nvGrpSpPr>
        <p:grpSpPr>
          <a:xfrm>
            <a:off x="3976250" y="1537866"/>
            <a:ext cx="900000" cy="198000"/>
            <a:chOff x="7701143" y="1163217"/>
            <a:chExt cx="900000" cy="1980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733D376-5BB0-78D2-8D61-FC4862B8D52F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85F89876-457C-2F39-E678-6D7E50C52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graphicFrame>
        <p:nvGraphicFramePr>
          <p:cNvPr id="157" name="Group 974">
            <a:extLst>
              <a:ext uri="{FF2B5EF4-FFF2-40B4-BE49-F238E27FC236}">
                <a16:creationId xmlns:a16="http://schemas.microsoft.com/office/drawing/2014/main" id="{DB718148-27FF-6B21-7169-8907EA889A26}"/>
              </a:ext>
            </a:extLst>
          </p:cNvPr>
          <p:cNvGraphicFramePr>
            <a:graphicFrameLocks noGrp="1"/>
          </p:cNvGraphicFramePr>
          <p:nvPr/>
        </p:nvGraphicFramePr>
        <p:xfrm>
          <a:off x="12208094" y="1335076"/>
          <a:ext cx="2331417" cy="959232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조회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조회조건에 있는 신청부점과 동일하게 자동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세팅됨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74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입력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01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배송지정보 메시지 표시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1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신청일자 캘린더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오늘 날짜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신청자 조회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6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신청수량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신청 폼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11-1)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수량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탁상달력의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총 수량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Q.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각 수량이 행마다 노출되는 것이 맞지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않은지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?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예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3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단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300,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일반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300,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탁상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: 300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11-2)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인수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→ 캘린더 인수내역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인수되었습니다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인수하시겠습니까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본부에서 배송 등록 처리했을 경우에만 부점에서 인수 가능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11-3)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인수취소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인수가 취소 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인수를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취소하시겠습니까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8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초기화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→ 신청수량이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으로 초기화됨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2025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년도 신청을 위해 초기화 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?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이미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신청건이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존재하는 경우 수정거래를 하시기 바랍니다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엑셀다운로드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엑셀로 다운로드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인쇄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프린터로 인쇄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2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참고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연도별 배부수량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해당 부점에서 과거에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년도별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신청했던 내역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내림차순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 맨 상단에 최근 등록 정보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배부수량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벽걸이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탁상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수량 우측 정렬로 변경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가운데정렬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→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우측정렬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신청자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직번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필드 추가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직번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X,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직원명만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공지사항 보기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캘린더수첩공지팝업</a:t>
                      </a:r>
                      <a:r>
                        <a:rPr lang="ko-KR" altLang="en-US" sz="8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수량이나 정보 입력 후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→ 결재등록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품목을 확인하고 수량을 정확히 입력하셨는지 확인해 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후 수정이 불가능합니다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 상태인 경우에만 수정 가능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입력 후 클릭 시 결재등록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9437"/>
                  </a:ext>
                </a:extLst>
              </a:tr>
            </a:tbl>
          </a:graphicData>
        </a:graphic>
      </p:graphicFrame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CC9EF8-F426-F68C-3807-9313AA4E123C}"/>
              </a:ext>
            </a:extLst>
          </p:cNvPr>
          <p:cNvSpPr/>
          <p:nvPr/>
        </p:nvSpPr>
        <p:spPr bwMode="auto">
          <a:xfrm>
            <a:off x="2584846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33A286-FE00-2DE3-F2F7-F74AFF0B7FA2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 및 수량정보</a:t>
            </a:r>
            <a:endParaRPr lang="ko-KR" altLang="en-US" sz="900" b="1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F6437D1-412A-1EEC-3B83-9CFBB7DCAE15}"/>
              </a:ext>
            </a:extLst>
          </p:cNvPr>
          <p:cNvSpPr/>
          <p:nvPr/>
        </p:nvSpPr>
        <p:spPr bwMode="auto">
          <a:xfrm>
            <a:off x="9491741" y="7579112"/>
            <a:ext cx="2653972" cy="4967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pPr algn="l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※ (12)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그리드 내 숨겨진 필드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  <a:p>
            <a:pPr algn="l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인수일자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 버튼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인수취소 버튼</a:t>
            </a:r>
          </a:p>
        </p:txBody>
      </p:sp>
      <p:graphicFrame>
        <p:nvGraphicFramePr>
          <p:cNvPr id="152" name="표 3">
            <a:extLst>
              <a:ext uri="{FF2B5EF4-FFF2-40B4-BE49-F238E27FC236}">
                <a16:creationId xmlns:a16="http://schemas.microsoft.com/office/drawing/2014/main" id="{1EBFE4AE-2D16-27BE-D03B-5257E9D0D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13543"/>
              </p:ext>
            </p:extLst>
          </p:nvPr>
        </p:nvGraphicFramePr>
        <p:xfrm>
          <a:off x="273541" y="2161289"/>
          <a:ext cx="9288000" cy="5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2025-01-22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배부수량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1,200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정기신청수량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잔여수량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accent2"/>
                          </a:solidFill>
                        </a:rPr>
                        <a:t>500</a:t>
                      </a:r>
                      <a:endParaRPr lang="en-US" altLang="ko-KR" sz="800" b="1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07040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45C8B4-8AE3-391E-58F8-A47EA6A9D49E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A09DCFF-99F7-2829-0C70-29ECAC74DB02}"/>
              </a:ext>
            </a:extLst>
          </p:cNvPr>
          <p:cNvGrpSpPr/>
          <p:nvPr/>
        </p:nvGrpSpPr>
        <p:grpSpPr>
          <a:xfrm>
            <a:off x="2222246" y="946194"/>
            <a:ext cx="5417108" cy="374237"/>
            <a:chOff x="2398044" y="946194"/>
            <a:chExt cx="5417108" cy="37423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F55601B-9663-026F-1DA4-12E0DD1417EF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4860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B7B41C-5287-373D-C586-373E641A54A8}"/>
                </a:ext>
              </a:extLst>
            </p:cNvPr>
            <p:cNvGrpSpPr/>
            <p:nvPr/>
          </p:nvGrpSpPr>
          <p:grpSpPr>
            <a:xfrm>
              <a:off x="4219830" y="946194"/>
              <a:ext cx="1892305" cy="356237"/>
              <a:chOff x="3219169" y="1078524"/>
              <a:chExt cx="1892305" cy="35623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79B9C9C-2884-5AA6-C25E-5407431E0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96468D4-1708-D0EA-8E30-95153D8C3228}"/>
                  </a:ext>
                </a:extLst>
              </p:cNvPr>
              <p:cNvSpPr/>
              <p:nvPr/>
            </p:nvSpPr>
            <p:spPr bwMode="auto">
              <a:xfrm>
                <a:off x="4659329" y="1078524"/>
                <a:ext cx="452145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배송중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endParaRP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951A802E-8E75-C17D-B65B-F29D95559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77D78BD-398F-3055-3C51-37DD5E9723D9}"/>
                </a:ext>
              </a:extLst>
            </p:cNvPr>
            <p:cNvGrpSpPr/>
            <p:nvPr/>
          </p:nvGrpSpPr>
          <p:grpSpPr>
            <a:xfrm>
              <a:off x="7266950" y="946194"/>
              <a:ext cx="548202" cy="356237"/>
              <a:chOff x="6266289" y="1078524"/>
              <a:chExt cx="548202" cy="356237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C870CBC-B9CC-8A80-14BC-D6BE429D9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3790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D1646716-E4E0-CE6E-53F7-21A676D75E95}"/>
                  </a:ext>
                </a:extLst>
              </p:cNvPr>
              <p:cNvSpPr/>
              <p:nvPr/>
            </p:nvSpPr>
            <p:spPr bwMode="auto">
              <a:xfrm>
                <a:off x="6266289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orean"/>
                  </a:rPr>
                  <a:t>인수완료</a:t>
                </a:r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B89F86-4D05-3DF6-790A-1C6A35311B38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신청완료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C2889BC-CE31-158D-8331-359BCA318018}"/>
                </a:ext>
              </a:extLst>
            </p:cNvPr>
            <p:cNvGrpSpPr/>
            <p:nvPr/>
          </p:nvGrpSpPr>
          <p:grpSpPr>
            <a:xfrm>
              <a:off x="2398044" y="946194"/>
              <a:ext cx="548202" cy="356237"/>
              <a:chOff x="1397383" y="1078524"/>
              <a:chExt cx="548202" cy="356237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138E023-3431-CD5A-E855-E6E80284D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788A833A-4284-0A7F-1A86-E2035A7A64BB}"/>
                  </a:ext>
                </a:extLst>
              </p:cNvPr>
              <p:cNvSpPr/>
              <p:nvPr/>
            </p:nvSpPr>
            <p:spPr bwMode="auto">
              <a:xfrm>
                <a:off x="1397383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rgbClr val="0088FC"/>
              </a:solidFill>
              <a:ln w="3175">
                <a:solidFill>
                  <a:srgbClr val="0088F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bg1"/>
                    </a:solidFill>
                    <a:latin typeface="Noto Sans Korean"/>
                  </a:rPr>
                  <a:t>신청기간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DBC97C2-3E86-E6ED-A310-698B4DF6A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1407" y="1151231"/>
              <a:ext cx="169200" cy="169200"/>
            </a:xfrm>
            <a:prstGeom prst="rect">
              <a:avLst/>
            </a:prstGeom>
          </p:spPr>
        </p:pic>
      </p:grp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3909D638-7953-EEB6-9B6B-9D14DAA3B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30741"/>
              </p:ext>
            </p:extLst>
          </p:nvPr>
        </p:nvGraphicFramePr>
        <p:xfrm>
          <a:off x="291648" y="3214138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9107435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9309331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26977157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정기신청수량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1,000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2024-11-20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u="sng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altLang="ko-KR" sz="8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26CEF1B-C63C-5E47-EE6D-66622B69EA77}"/>
              </a:ext>
            </a:extLst>
          </p:cNvPr>
          <p:cNvSpPr txBox="1"/>
          <p:nvPr/>
        </p:nvSpPr>
        <p:spPr>
          <a:xfrm>
            <a:off x="190893" y="294902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배송수량 참고</a:t>
            </a:r>
            <a:endParaRPr lang="ko-KR" altLang="en-US" sz="9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96C63D-45E5-2A9F-68D5-4A0DE2F452C1}"/>
              </a:ext>
            </a:extLst>
          </p:cNvPr>
          <p:cNvSpPr/>
          <p:nvPr/>
        </p:nvSpPr>
        <p:spPr bwMode="auto">
          <a:xfrm>
            <a:off x="284100" y="3209737"/>
            <a:ext cx="9288000" cy="94228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89" name="표 3">
            <a:extLst>
              <a:ext uri="{FF2B5EF4-FFF2-40B4-BE49-F238E27FC236}">
                <a16:creationId xmlns:a16="http://schemas.microsoft.com/office/drawing/2014/main" id="{E7858DB4-9C3F-F2A1-78D9-FD78EB431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84783"/>
              </p:ext>
            </p:extLst>
          </p:nvPr>
        </p:nvGraphicFramePr>
        <p:xfrm>
          <a:off x="282550" y="4531098"/>
          <a:ext cx="9288000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81846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054659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859926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081329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0073526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081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86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088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0590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73D161B5-63BE-68AC-7F17-AF95191DC77B}"/>
              </a:ext>
            </a:extLst>
          </p:cNvPr>
          <p:cNvSpPr txBox="1"/>
          <p:nvPr/>
        </p:nvSpPr>
        <p:spPr>
          <a:xfrm>
            <a:off x="189473" y="4263106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신청수량</a:t>
            </a:r>
            <a:endParaRPr lang="ko-KR" altLang="en-US" sz="9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3748B36-80C9-CA39-9055-BA8BD2830CD8}"/>
              </a:ext>
            </a:extLst>
          </p:cNvPr>
          <p:cNvSpPr/>
          <p:nvPr/>
        </p:nvSpPr>
        <p:spPr bwMode="auto">
          <a:xfrm>
            <a:off x="1876553" y="4807161"/>
            <a:ext cx="4050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993B94-6FCF-5347-E552-67D04F57CB9F}"/>
              </a:ext>
            </a:extLst>
          </p:cNvPr>
          <p:cNvSpPr txBox="1"/>
          <p:nvPr/>
        </p:nvSpPr>
        <p:spPr>
          <a:xfrm>
            <a:off x="6423013" y="4281944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ED23B85-236D-C310-2552-A48491A577EB}"/>
              </a:ext>
            </a:extLst>
          </p:cNvPr>
          <p:cNvGrpSpPr/>
          <p:nvPr/>
        </p:nvGrpSpPr>
        <p:grpSpPr>
          <a:xfrm>
            <a:off x="7165979" y="4274749"/>
            <a:ext cx="1772847" cy="198000"/>
            <a:chOff x="9558537" y="4065091"/>
            <a:chExt cx="1772847" cy="198000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C154DD98-CE10-6CAC-89B7-E96E220BC5F8}"/>
                </a:ext>
              </a:extLst>
            </p:cNvPr>
            <p:cNvSpPr/>
            <p:nvPr/>
          </p:nvSpPr>
          <p:spPr>
            <a:xfrm>
              <a:off x="9558537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행추가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F85E0129-92FD-6441-9F72-D4A2A4560981}"/>
                </a:ext>
              </a:extLst>
            </p:cNvPr>
            <p:cNvSpPr/>
            <p:nvPr/>
          </p:nvSpPr>
          <p:spPr>
            <a:xfrm>
              <a:off x="10029486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행복사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152816B-8664-5BC0-94DE-ABFC0CE278FE}"/>
                </a:ext>
              </a:extLst>
            </p:cNvPr>
            <p:cNvSpPr/>
            <p:nvPr/>
          </p:nvSpPr>
          <p:spPr>
            <a:xfrm>
              <a:off x="10500435" y="4065091"/>
              <a:ext cx="43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행삭제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ED6F743-8B6C-68F5-A377-EF83B2DF220B}"/>
                </a:ext>
              </a:extLst>
            </p:cNvPr>
            <p:cNvSpPr/>
            <p:nvPr/>
          </p:nvSpPr>
          <p:spPr>
            <a:xfrm>
              <a:off x="10971384" y="4065091"/>
              <a:ext cx="36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취소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13AA3D5-AE15-E3FE-9199-8FA297EEF9BD}"/>
              </a:ext>
            </a:extLst>
          </p:cNvPr>
          <p:cNvGrpSpPr/>
          <p:nvPr/>
        </p:nvGrpSpPr>
        <p:grpSpPr>
          <a:xfrm>
            <a:off x="9213592" y="4302043"/>
            <a:ext cx="164322" cy="143999"/>
            <a:chOff x="9213592" y="3185491"/>
            <a:chExt cx="164322" cy="143999"/>
          </a:xfrm>
        </p:grpSpPr>
        <p:pic>
          <p:nvPicPr>
            <p:cNvPr id="99" name="Picture 4" descr="C:\Users\SUYEON\Desktop\icon\office-exel.png">
              <a:extLst>
                <a:ext uri="{FF2B5EF4-FFF2-40B4-BE49-F238E27FC236}">
                  <a16:creationId xmlns:a16="http://schemas.microsoft.com/office/drawing/2014/main" id="{C38B0276-2408-0EDE-669B-E7FEDC094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아래쪽 화살표 232">
              <a:extLst>
                <a:ext uri="{FF2B5EF4-FFF2-40B4-BE49-F238E27FC236}">
                  <a16:creationId xmlns:a16="http://schemas.microsoft.com/office/drawing/2014/main" id="{AEE586C6-C88C-AF93-0668-61EE56F669E7}"/>
                </a:ext>
              </a:extLst>
            </p:cNvPr>
            <p:cNvSpPr/>
            <p:nvPr/>
          </p:nvSpPr>
          <p:spPr bwMode="auto">
            <a:xfrm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E11776FD-E9E3-BEC2-1CB0-E06E47872F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1" y="4317284"/>
            <a:ext cx="130234" cy="127463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B5DA698-A4DB-263B-5D5A-B622F5D9D3EA}"/>
              </a:ext>
            </a:extLst>
          </p:cNvPr>
          <p:cNvGrpSpPr/>
          <p:nvPr/>
        </p:nvGrpSpPr>
        <p:grpSpPr>
          <a:xfrm>
            <a:off x="9002577" y="4302043"/>
            <a:ext cx="164322" cy="143999"/>
            <a:chOff x="9213592" y="3185491"/>
            <a:chExt cx="164322" cy="143999"/>
          </a:xfrm>
        </p:grpSpPr>
        <p:pic>
          <p:nvPicPr>
            <p:cNvPr id="105" name="Picture 4" descr="C:\Users\SUYEON\Desktop\icon\office-exel.png">
              <a:extLst>
                <a:ext uri="{FF2B5EF4-FFF2-40B4-BE49-F238E27FC236}">
                  <a16:creationId xmlns:a16="http://schemas.microsoft.com/office/drawing/2014/main" id="{09E214FD-4F46-4A89-B9FA-082573A5F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아래쪽 화살표 232">
              <a:extLst>
                <a:ext uri="{FF2B5EF4-FFF2-40B4-BE49-F238E27FC236}">
                  <a16:creationId xmlns:a16="http://schemas.microsoft.com/office/drawing/2014/main" id="{E76ABD06-83DC-C447-EAD8-567BB94F6194}"/>
                </a:ext>
              </a:extLst>
            </p:cNvPr>
            <p:cNvSpPr/>
            <p:nvPr/>
          </p:nvSpPr>
          <p:spPr bwMode="auto">
            <a:xfrm rot="10800000"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E8A9B8-1DED-88BB-A1F5-30C8B9D50545}"/>
              </a:ext>
            </a:extLst>
          </p:cNvPr>
          <p:cNvSpPr/>
          <p:nvPr/>
        </p:nvSpPr>
        <p:spPr bwMode="auto">
          <a:xfrm>
            <a:off x="1030543" y="4807161"/>
            <a:ext cx="75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451FDD5-9420-CCDE-29AD-7AFBB7BCE535}"/>
              </a:ext>
            </a:extLst>
          </p:cNvPr>
          <p:cNvGrpSpPr/>
          <p:nvPr/>
        </p:nvGrpSpPr>
        <p:grpSpPr>
          <a:xfrm>
            <a:off x="6006461" y="4807161"/>
            <a:ext cx="820664" cy="198000"/>
            <a:chOff x="1658279" y="5447974"/>
            <a:chExt cx="820664" cy="161925"/>
          </a:xfrm>
        </p:grpSpPr>
        <p:sp>
          <p:nvSpPr>
            <p:cNvPr id="109" name="Rectangle 167" descr="type=input">
              <a:extLst>
                <a:ext uri="{FF2B5EF4-FFF2-40B4-BE49-F238E27FC236}">
                  <a16:creationId xmlns:a16="http://schemas.microsoft.com/office/drawing/2014/main" id="{CC92E376-490C-9456-5A21-26AFCBBE9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0" name="Rectangle 167" descr="type=input">
              <a:extLst>
                <a:ext uri="{FF2B5EF4-FFF2-40B4-BE49-F238E27FC236}">
                  <a16:creationId xmlns:a16="http://schemas.microsoft.com/office/drawing/2014/main" id="{BFCC148E-76ED-6465-792C-BCC4A1D5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1" name="Rectangle 167" descr="type=input">
              <a:extLst>
                <a:ext uri="{FF2B5EF4-FFF2-40B4-BE49-F238E27FC236}">
                  <a16:creationId xmlns:a16="http://schemas.microsoft.com/office/drawing/2014/main" id="{6918017B-377F-1005-E659-6046F946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630E4BF-CC42-4421-A23D-49BE90E38EE2}"/>
              </a:ext>
            </a:extLst>
          </p:cNvPr>
          <p:cNvGrpSpPr/>
          <p:nvPr/>
        </p:nvGrpSpPr>
        <p:grpSpPr>
          <a:xfrm>
            <a:off x="6899760" y="4807161"/>
            <a:ext cx="820664" cy="198000"/>
            <a:chOff x="1658279" y="5447974"/>
            <a:chExt cx="820664" cy="161925"/>
          </a:xfrm>
        </p:grpSpPr>
        <p:sp>
          <p:nvSpPr>
            <p:cNvPr id="113" name="Rectangle 167" descr="type=input">
              <a:extLst>
                <a:ext uri="{FF2B5EF4-FFF2-40B4-BE49-F238E27FC236}">
                  <a16:creationId xmlns:a16="http://schemas.microsoft.com/office/drawing/2014/main" id="{EF911CD0-A31A-FB50-898C-0F752610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4" name="Rectangle 167" descr="type=input">
              <a:extLst>
                <a:ext uri="{FF2B5EF4-FFF2-40B4-BE49-F238E27FC236}">
                  <a16:creationId xmlns:a16="http://schemas.microsoft.com/office/drawing/2014/main" id="{DF59B563-04CC-6CC8-25A6-98E79B891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5" name="Rectangle 167" descr="type=input">
              <a:extLst>
                <a:ext uri="{FF2B5EF4-FFF2-40B4-BE49-F238E27FC236}">
                  <a16:creationId xmlns:a16="http://schemas.microsoft.com/office/drawing/2014/main" id="{7465FCFA-93EA-9C5C-D17E-C3B8FA858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C920C2F-D96A-F0B4-7C3D-347E48FE7ADC}"/>
              </a:ext>
            </a:extLst>
          </p:cNvPr>
          <p:cNvGrpSpPr/>
          <p:nvPr/>
        </p:nvGrpSpPr>
        <p:grpSpPr>
          <a:xfrm>
            <a:off x="7807127" y="4807161"/>
            <a:ext cx="820664" cy="198000"/>
            <a:chOff x="1658279" y="5447974"/>
            <a:chExt cx="820664" cy="161925"/>
          </a:xfrm>
        </p:grpSpPr>
        <p:sp>
          <p:nvSpPr>
            <p:cNvPr id="122" name="Rectangle 167" descr="type=input">
              <a:extLst>
                <a:ext uri="{FF2B5EF4-FFF2-40B4-BE49-F238E27FC236}">
                  <a16:creationId xmlns:a16="http://schemas.microsoft.com/office/drawing/2014/main" id="{1737FF7D-54F3-643B-987C-E6BAB31A4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23" name="Rectangle 167" descr="type=input">
              <a:extLst>
                <a:ext uri="{FF2B5EF4-FFF2-40B4-BE49-F238E27FC236}">
                  <a16:creationId xmlns:a16="http://schemas.microsoft.com/office/drawing/2014/main" id="{D098C06E-63D0-FE43-06A2-B79B518ED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24" name="Rectangle 167" descr="type=input">
              <a:extLst>
                <a:ext uri="{FF2B5EF4-FFF2-40B4-BE49-F238E27FC236}">
                  <a16:creationId xmlns:a16="http://schemas.microsoft.com/office/drawing/2014/main" id="{923459B1-47B0-8DD5-8AFF-DA1ACF1E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B3ED960-202B-61D2-77D6-619910F30384}"/>
              </a:ext>
            </a:extLst>
          </p:cNvPr>
          <p:cNvSpPr/>
          <p:nvPr/>
        </p:nvSpPr>
        <p:spPr bwMode="auto">
          <a:xfrm>
            <a:off x="8704767" y="4807161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6375AC-EA21-2814-680C-51D0E56E2A14}"/>
              </a:ext>
            </a:extLst>
          </p:cNvPr>
          <p:cNvSpPr/>
          <p:nvPr/>
        </p:nvSpPr>
        <p:spPr bwMode="auto">
          <a:xfrm>
            <a:off x="1876553" y="5060380"/>
            <a:ext cx="4050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94D9E26-5F67-CE85-0B35-F845732DBF7D}"/>
              </a:ext>
            </a:extLst>
          </p:cNvPr>
          <p:cNvSpPr/>
          <p:nvPr/>
        </p:nvSpPr>
        <p:spPr bwMode="auto">
          <a:xfrm>
            <a:off x="1030543" y="5060380"/>
            <a:ext cx="75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05E1886-5516-6A1C-368D-1DE134ABF716}"/>
              </a:ext>
            </a:extLst>
          </p:cNvPr>
          <p:cNvGrpSpPr/>
          <p:nvPr/>
        </p:nvGrpSpPr>
        <p:grpSpPr>
          <a:xfrm>
            <a:off x="6006461" y="5060380"/>
            <a:ext cx="820664" cy="198000"/>
            <a:chOff x="1658279" y="5447974"/>
            <a:chExt cx="820664" cy="161925"/>
          </a:xfrm>
        </p:grpSpPr>
        <p:sp>
          <p:nvSpPr>
            <p:cNvPr id="132" name="Rectangle 167" descr="type=input">
              <a:extLst>
                <a:ext uri="{FF2B5EF4-FFF2-40B4-BE49-F238E27FC236}">
                  <a16:creationId xmlns:a16="http://schemas.microsoft.com/office/drawing/2014/main" id="{87A4F132-2EC3-84EC-EDB5-4781050D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33" name="Rectangle 167" descr="type=input">
              <a:extLst>
                <a:ext uri="{FF2B5EF4-FFF2-40B4-BE49-F238E27FC236}">
                  <a16:creationId xmlns:a16="http://schemas.microsoft.com/office/drawing/2014/main" id="{FCE2F3A3-1632-75EF-7F38-8B49133F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36" name="Rectangle 167" descr="type=input">
              <a:extLst>
                <a:ext uri="{FF2B5EF4-FFF2-40B4-BE49-F238E27FC236}">
                  <a16:creationId xmlns:a16="http://schemas.microsoft.com/office/drawing/2014/main" id="{A15A8A8D-269D-EB4F-C0BF-73BD9E86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0BF2C98-6C9A-C28A-792E-6F725529F238}"/>
              </a:ext>
            </a:extLst>
          </p:cNvPr>
          <p:cNvGrpSpPr/>
          <p:nvPr/>
        </p:nvGrpSpPr>
        <p:grpSpPr>
          <a:xfrm>
            <a:off x="6899760" y="5060380"/>
            <a:ext cx="820664" cy="198000"/>
            <a:chOff x="1658279" y="5447974"/>
            <a:chExt cx="820664" cy="161925"/>
          </a:xfrm>
        </p:grpSpPr>
        <p:sp>
          <p:nvSpPr>
            <p:cNvPr id="138" name="Rectangle 167" descr="type=input">
              <a:extLst>
                <a:ext uri="{FF2B5EF4-FFF2-40B4-BE49-F238E27FC236}">
                  <a16:creationId xmlns:a16="http://schemas.microsoft.com/office/drawing/2014/main" id="{A7C55E38-4DE4-E299-E96E-B3D675B2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39" name="Rectangle 167" descr="type=input">
              <a:extLst>
                <a:ext uri="{FF2B5EF4-FFF2-40B4-BE49-F238E27FC236}">
                  <a16:creationId xmlns:a16="http://schemas.microsoft.com/office/drawing/2014/main" id="{8ACF2B96-C15D-1837-0F71-EBD70D835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0" name="Rectangle 167" descr="type=input">
              <a:extLst>
                <a:ext uri="{FF2B5EF4-FFF2-40B4-BE49-F238E27FC236}">
                  <a16:creationId xmlns:a16="http://schemas.microsoft.com/office/drawing/2014/main" id="{F693A118-A3D4-C1F3-1327-C6062CE7A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90A9785-5734-0BF3-3943-B8F85D265C99}"/>
              </a:ext>
            </a:extLst>
          </p:cNvPr>
          <p:cNvGrpSpPr/>
          <p:nvPr/>
        </p:nvGrpSpPr>
        <p:grpSpPr>
          <a:xfrm>
            <a:off x="7807127" y="5060380"/>
            <a:ext cx="820664" cy="198000"/>
            <a:chOff x="1658279" y="5447974"/>
            <a:chExt cx="820664" cy="161925"/>
          </a:xfrm>
        </p:grpSpPr>
        <p:sp>
          <p:nvSpPr>
            <p:cNvPr id="142" name="Rectangle 167" descr="type=input">
              <a:extLst>
                <a:ext uri="{FF2B5EF4-FFF2-40B4-BE49-F238E27FC236}">
                  <a16:creationId xmlns:a16="http://schemas.microsoft.com/office/drawing/2014/main" id="{47A26087-AEBF-784E-EE7C-42007D37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43" name="Rectangle 167" descr="type=input">
              <a:extLst>
                <a:ext uri="{FF2B5EF4-FFF2-40B4-BE49-F238E27FC236}">
                  <a16:creationId xmlns:a16="http://schemas.microsoft.com/office/drawing/2014/main" id="{FD87C6EA-FFCB-1DF4-14F6-45170F6AB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4" name="Rectangle 167" descr="type=input">
              <a:extLst>
                <a:ext uri="{FF2B5EF4-FFF2-40B4-BE49-F238E27FC236}">
                  <a16:creationId xmlns:a16="http://schemas.microsoft.com/office/drawing/2014/main" id="{C38EB15A-81CC-D168-FDE6-AE9C4BB4C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D65F92E-B008-898D-20A8-9DCFCF236A8C}"/>
              </a:ext>
            </a:extLst>
          </p:cNvPr>
          <p:cNvSpPr/>
          <p:nvPr/>
        </p:nvSpPr>
        <p:spPr bwMode="auto">
          <a:xfrm>
            <a:off x="8704767" y="5060380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CD6BB84-826B-B9B6-9353-02F2DBA9AF48}"/>
              </a:ext>
            </a:extLst>
          </p:cNvPr>
          <p:cNvSpPr/>
          <p:nvPr/>
        </p:nvSpPr>
        <p:spPr bwMode="auto">
          <a:xfrm>
            <a:off x="1876553" y="5309416"/>
            <a:ext cx="4050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4529906-46BE-F206-2510-F10F1032CC76}"/>
              </a:ext>
            </a:extLst>
          </p:cNvPr>
          <p:cNvSpPr/>
          <p:nvPr/>
        </p:nvSpPr>
        <p:spPr bwMode="auto">
          <a:xfrm>
            <a:off x="1030543" y="5309416"/>
            <a:ext cx="75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4DDF4B6-5A85-CBBE-4C02-9A811FF5E65D}"/>
              </a:ext>
            </a:extLst>
          </p:cNvPr>
          <p:cNvGrpSpPr/>
          <p:nvPr/>
        </p:nvGrpSpPr>
        <p:grpSpPr>
          <a:xfrm>
            <a:off x="6006461" y="5309416"/>
            <a:ext cx="820664" cy="198000"/>
            <a:chOff x="1658279" y="5447974"/>
            <a:chExt cx="820664" cy="161925"/>
          </a:xfrm>
        </p:grpSpPr>
        <p:sp>
          <p:nvSpPr>
            <p:cNvPr id="151" name="Rectangle 167" descr="type=input">
              <a:extLst>
                <a:ext uri="{FF2B5EF4-FFF2-40B4-BE49-F238E27FC236}">
                  <a16:creationId xmlns:a16="http://schemas.microsoft.com/office/drawing/2014/main" id="{D9E2F17B-C8C4-CBE5-0CAE-1E3DD8D47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53" name="Rectangle 167" descr="type=input">
              <a:extLst>
                <a:ext uri="{FF2B5EF4-FFF2-40B4-BE49-F238E27FC236}">
                  <a16:creationId xmlns:a16="http://schemas.microsoft.com/office/drawing/2014/main" id="{89696701-8DD1-A956-B49C-511FEFD20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54" name="Rectangle 167" descr="type=input">
              <a:extLst>
                <a:ext uri="{FF2B5EF4-FFF2-40B4-BE49-F238E27FC236}">
                  <a16:creationId xmlns:a16="http://schemas.microsoft.com/office/drawing/2014/main" id="{8B9D8A34-E7A5-C7F3-A2D8-1196C75D0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264614-125C-103E-2B3E-CED3ADEAF19A}"/>
              </a:ext>
            </a:extLst>
          </p:cNvPr>
          <p:cNvGrpSpPr/>
          <p:nvPr/>
        </p:nvGrpSpPr>
        <p:grpSpPr>
          <a:xfrm>
            <a:off x="6899760" y="5309416"/>
            <a:ext cx="820664" cy="198000"/>
            <a:chOff x="1658279" y="5447974"/>
            <a:chExt cx="820664" cy="161925"/>
          </a:xfrm>
        </p:grpSpPr>
        <p:sp>
          <p:nvSpPr>
            <p:cNvPr id="156" name="Rectangle 167" descr="type=input">
              <a:extLst>
                <a:ext uri="{FF2B5EF4-FFF2-40B4-BE49-F238E27FC236}">
                  <a16:creationId xmlns:a16="http://schemas.microsoft.com/office/drawing/2014/main" id="{AAA9CC59-E721-AD30-677B-62110D57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58" name="Rectangle 167" descr="type=input">
              <a:extLst>
                <a:ext uri="{FF2B5EF4-FFF2-40B4-BE49-F238E27FC236}">
                  <a16:creationId xmlns:a16="http://schemas.microsoft.com/office/drawing/2014/main" id="{93956469-859D-A91D-0074-FD5C33750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59" name="Rectangle 167" descr="type=input">
              <a:extLst>
                <a:ext uri="{FF2B5EF4-FFF2-40B4-BE49-F238E27FC236}">
                  <a16:creationId xmlns:a16="http://schemas.microsoft.com/office/drawing/2014/main" id="{8D85F92D-D5DB-6660-61D0-FFB78B068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D957196-BD72-EE25-5360-8B08DA9A456D}"/>
              </a:ext>
            </a:extLst>
          </p:cNvPr>
          <p:cNvGrpSpPr/>
          <p:nvPr/>
        </p:nvGrpSpPr>
        <p:grpSpPr>
          <a:xfrm>
            <a:off x="7807127" y="5309416"/>
            <a:ext cx="820664" cy="198000"/>
            <a:chOff x="1658279" y="5447974"/>
            <a:chExt cx="820664" cy="161925"/>
          </a:xfrm>
        </p:grpSpPr>
        <p:sp>
          <p:nvSpPr>
            <p:cNvPr id="161" name="Rectangle 167" descr="type=input">
              <a:extLst>
                <a:ext uri="{FF2B5EF4-FFF2-40B4-BE49-F238E27FC236}">
                  <a16:creationId xmlns:a16="http://schemas.microsoft.com/office/drawing/2014/main" id="{68769A8C-E3B4-8F4D-2485-A8A6C572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62" name="Rectangle 167" descr="type=input">
              <a:extLst>
                <a:ext uri="{FF2B5EF4-FFF2-40B4-BE49-F238E27FC236}">
                  <a16:creationId xmlns:a16="http://schemas.microsoft.com/office/drawing/2014/main" id="{7DCF5B7B-D9CA-E224-7477-88039DF4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63" name="Rectangle 167" descr="type=input">
              <a:extLst>
                <a:ext uri="{FF2B5EF4-FFF2-40B4-BE49-F238E27FC236}">
                  <a16:creationId xmlns:a16="http://schemas.microsoft.com/office/drawing/2014/main" id="{9DF55003-B828-DE24-544D-81612424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0C6A7C9-5C0E-90D9-4EBC-E3ADC5E031C8}"/>
              </a:ext>
            </a:extLst>
          </p:cNvPr>
          <p:cNvSpPr/>
          <p:nvPr/>
        </p:nvSpPr>
        <p:spPr bwMode="auto">
          <a:xfrm>
            <a:off x="8704767" y="5309416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8B67A23-E0CD-5061-B7B9-38E96A978289}"/>
              </a:ext>
            </a:extLst>
          </p:cNvPr>
          <p:cNvSpPr/>
          <p:nvPr/>
        </p:nvSpPr>
        <p:spPr>
          <a:xfrm>
            <a:off x="179243" y="268810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잔여 수량만큼 신청 가능합니다</a:t>
            </a: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B4C6AC85-3415-EC09-CB3C-DEB03613203F}"/>
              </a:ext>
            </a:extLst>
          </p:cNvPr>
          <p:cNvSpPr>
            <a:spLocks noChangeAspect="1"/>
          </p:cNvSpPr>
          <p:nvPr/>
        </p:nvSpPr>
        <p:spPr>
          <a:xfrm>
            <a:off x="129847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0FEE592-70EA-B7A0-594F-8B94EE867058}"/>
              </a:ext>
            </a:extLst>
          </p:cNvPr>
          <p:cNvSpPr>
            <a:spLocks noChangeAspect="1"/>
          </p:cNvSpPr>
          <p:nvPr/>
        </p:nvSpPr>
        <p:spPr>
          <a:xfrm>
            <a:off x="129847" y="245561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05C041E-FD71-0BBC-CFFF-2CC9C781E389}"/>
              </a:ext>
            </a:extLst>
          </p:cNvPr>
          <p:cNvSpPr>
            <a:spLocks noChangeAspect="1"/>
          </p:cNvSpPr>
          <p:nvPr/>
        </p:nvSpPr>
        <p:spPr>
          <a:xfrm>
            <a:off x="129847" y="318677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05483B0-7ECB-461C-1F17-6EEA807DEF89}"/>
              </a:ext>
            </a:extLst>
          </p:cNvPr>
          <p:cNvSpPr>
            <a:spLocks noChangeAspect="1"/>
          </p:cNvSpPr>
          <p:nvPr/>
        </p:nvSpPr>
        <p:spPr>
          <a:xfrm>
            <a:off x="129847" y="453109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10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32DF1E9-FBBE-9D55-51FA-E917C4100751}"/>
              </a:ext>
            </a:extLst>
          </p:cNvPr>
          <p:cNvSpPr>
            <a:spLocks noChangeAspect="1"/>
          </p:cNvSpPr>
          <p:nvPr/>
        </p:nvSpPr>
        <p:spPr>
          <a:xfrm>
            <a:off x="129847" y="8001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B81E53E-185A-5F84-5521-CC6434FDCC0D}"/>
              </a:ext>
            </a:extLst>
          </p:cNvPr>
          <p:cNvSpPr>
            <a:spLocks noChangeAspect="1"/>
          </p:cNvSpPr>
          <p:nvPr/>
        </p:nvSpPr>
        <p:spPr>
          <a:xfrm>
            <a:off x="129847" y="15344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B590E12-40D1-C70F-9A6F-CDE6C9450A2D}"/>
              </a:ext>
            </a:extLst>
          </p:cNvPr>
          <p:cNvSpPr>
            <a:spLocks noChangeAspect="1"/>
          </p:cNvSpPr>
          <p:nvPr/>
        </p:nvSpPr>
        <p:spPr>
          <a:xfrm>
            <a:off x="3206385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2C46851-E6FE-07EA-114A-50809EB57A0A}"/>
              </a:ext>
            </a:extLst>
          </p:cNvPr>
          <p:cNvSpPr>
            <a:spLocks noChangeAspect="1"/>
          </p:cNvSpPr>
          <p:nvPr/>
        </p:nvSpPr>
        <p:spPr>
          <a:xfrm>
            <a:off x="6295928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89AF28C-4352-6D80-C8FC-DFD8263F61A8}"/>
              </a:ext>
            </a:extLst>
          </p:cNvPr>
          <p:cNvSpPr>
            <a:spLocks noChangeAspect="1"/>
          </p:cNvSpPr>
          <p:nvPr/>
        </p:nvSpPr>
        <p:spPr>
          <a:xfrm>
            <a:off x="6295928" y="244807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750E2BA3-8640-CCE9-8096-65710E81A608}"/>
              </a:ext>
            </a:extLst>
          </p:cNvPr>
          <p:cNvSpPr>
            <a:spLocks noChangeAspect="1"/>
          </p:cNvSpPr>
          <p:nvPr/>
        </p:nvSpPr>
        <p:spPr>
          <a:xfrm>
            <a:off x="3206385" y="244807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63177C1-FAE9-522A-6433-271EFA2262C8}"/>
              </a:ext>
            </a:extLst>
          </p:cNvPr>
          <p:cNvSpPr>
            <a:spLocks noChangeAspect="1"/>
          </p:cNvSpPr>
          <p:nvPr/>
        </p:nvSpPr>
        <p:spPr>
          <a:xfrm>
            <a:off x="8957131" y="404977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98FA9A0-BAEF-AD30-967B-8199951B3372}"/>
              </a:ext>
            </a:extLst>
          </p:cNvPr>
          <p:cNvGrpSpPr/>
          <p:nvPr/>
        </p:nvGrpSpPr>
        <p:grpSpPr>
          <a:xfrm>
            <a:off x="391596" y="4595477"/>
            <a:ext cx="144000" cy="886384"/>
            <a:chOff x="391596" y="4595477"/>
            <a:chExt cx="144000" cy="886384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FF42F095-D686-0667-0A3E-0E2DDB79C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4595477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8D3E8860-9660-F806-7BDD-105B84196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4839921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D685D6CF-7BE6-6B75-F5D5-5AC517B1F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5084365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F4DFFFEF-7489-5877-796D-3F6E16616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5337861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A11674C-76E0-73AE-DD6A-4DAF00D92DAA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316E1DFB-BD0E-1259-BA37-6A12F0B59429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62BD9732-8D5C-5133-D201-559313BA8425}"/>
              </a:ext>
            </a:extLst>
          </p:cNvPr>
          <p:cNvSpPr/>
          <p:nvPr/>
        </p:nvSpPr>
        <p:spPr>
          <a:xfrm>
            <a:off x="873129" y="6225846"/>
            <a:ext cx="108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벽걸이달력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1EA6AADC-A19B-30D3-791D-36AED4F9D644}"/>
              </a:ext>
            </a:extLst>
          </p:cNvPr>
          <p:cNvSpPr/>
          <p:nvPr/>
        </p:nvSpPr>
        <p:spPr>
          <a:xfrm>
            <a:off x="1994610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탁상달력 인수등록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758EA3F0-6DE2-763F-D1D9-2AD92FB893DF}"/>
              </a:ext>
            </a:extLst>
          </p:cNvPr>
          <p:cNvSpPr/>
          <p:nvPr/>
        </p:nvSpPr>
        <p:spPr>
          <a:xfrm>
            <a:off x="8460225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수정요청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CF0AE67B-DFA0-E7A4-BE11-D19D04DBEFF0}"/>
              </a:ext>
            </a:extLst>
          </p:cNvPr>
          <p:cNvSpPr>
            <a:spLocks noChangeAspect="1"/>
          </p:cNvSpPr>
          <p:nvPr/>
        </p:nvSpPr>
        <p:spPr>
          <a:xfrm>
            <a:off x="46264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859101B6-4299-E239-D1D2-8773498FE3D5}"/>
              </a:ext>
            </a:extLst>
          </p:cNvPr>
          <p:cNvSpPr>
            <a:spLocks noChangeAspect="1"/>
          </p:cNvSpPr>
          <p:nvPr/>
        </p:nvSpPr>
        <p:spPr>
          <a:xfrm>
            <a:off x="927708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5899497-CDB6-7454-90A3-E005F139471E}"/>
              </a:ext>
            </a:extLst>
          </p:cNvPr>
          <p:cNvSpPr>
            <a:spLocks noChangeAspect="1"/>
          </p:cNvSpPr>
          <p:nvPr/>
        </p:nvSpPr>
        <p:spPr>
          <a:xfrm>
            <a:off x="1315493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13B7B5C-343F-6B07-B3C4-C971C717A3C0}"/>
              </a:ext>
            </a:extLst>
          </p:cNvPr>
          <p:cNvSpPr>
            <a:spLocks noChangeAspect="1"/>
          </p:cNvSpPr>
          <p:nvPr/>
        </p:nvSpPr>
        <p:spPr>
          <a:xfrm>
            <a:off x="2411392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26749033-3F39-4C6C-4EF9-9476E9572F67}"/>
              </a:ext>
            </a:extLst>
          </p:cNvPr>
          <p:cNvSpPr>
            <a:spLocks noChangeAspect="1"/>
          </p:cNvSpPr>
          <p:nvPr/>
        </p:nvSpPr>
        <p:spPr>
          <a:xfrm>
            <a:off x="8652399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EEB38963-7196-4E1F-4D56-2F0BF4F16876}"/>
              </a:ext>
            </a:extLst>
          </p:cNvPr>
          <p:cNvGrpSpPr/>
          <p:nvPr/>
        </p:nvGrpSpPr>
        <p:grpSpPr>
          <a:xfrm>
            <a:off x="8033627" y="2969341"/>
            <a:ext cx="1538408" cy="200055"/>
            <a:chOff x="8033627" y="2960288"/>
            <a:chExt cx="1538408" cy="200055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B962C95-BCD0-407C-2DE1-CF483A51490A}"/>
                </a:ext>
              </a:extLst>
            </p:cNvPr>
            <p:cNvSpPr txBox="1"/>
            <p:nvPr/>
          </p:nvSpPr>
          <p:spPr>
            <a:xfrm>
              <a:off x="803362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8838D118-2CD0-F79E-9524-1D02FECD12E6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207" name="Picture 4" descr="C:\Users\SUYEON\Desktop\icon\office-exel.png">
                <a:extLst>
                  <a:ext uri="{FF2B5EF4-FFF2-40B4-BE49-F238E27FC236}">
                    <a16:creationId xmlns:a16="http://schemas.microsoft.com/office/drawing/2014/main" id="{0ED3229D-02DC-9837-529D-7EEE8BA18C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아래쪽 화살표 232">
                <a:extLst>
                  <a:ext uri="{FF2B5EF4-FFF2-40B4-BE49-F238E27FC236}">
                    <a16:creationId xmlns:a16="http://schemas.microsoft.com/office/drawing/2014/main" id="{D8F4430B-8B36-8AD3-646D-E0AB8315CE64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AAA45F96-4935-AECD-82AB-AFC8F9AD6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6625614-E7EC-E8A0-E816-807F4721DD95}"/>
                </a:ext>
              </a:extLst>
            </p:cNvPr>
            <p:cNvSpPr txBox="1"/>
            <p:nvPr/>
          </p:nvSpPr>
          <p:spPr>
            <a:xfrm>
              <a:off x="847582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단위 </a:t>
              </a:r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81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정기신청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조회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(691520)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정기신청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46051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신청 가능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 표시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본부에서 해당 처리 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현재 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주관부서코드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따라 다름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공란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있는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리스트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 0001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/ 4010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DR / 4546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VM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소속팀이 없는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부점코드로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들어감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코드상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년 이전 데이터만 존재함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조회조건 설정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(13), (18)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영역에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상태에서 조회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조회부점코드를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(000000)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배송신청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83385" cy="246221"/>
            <a:chOff x="287839" y="540930"/>
            <a:chExt cx="783385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배송신청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6A6CEA-956F-43E3-BFB7-CF5D7EBDBCFC}"/>
              </a:ext>
            </a:extLst>
          </p:cNvPr>
          <p:cNvSpPr/>
          <p:nvPr/>
        </p:nvSpPr>
        <p:spPr bwMode="auto">
          <a:xfrm>
            <a:off x="9491741" y="7579112"/>
            <a:ext cx="2653972" cy="4967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pPr algn="l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※ (12)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그리드 내 숨겨진 필드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  <a:p>
            <a:pPr algn="l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인수일자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 버튼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인수취소 버튼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946162-DE82-43B8-8B28-C121F612FD8F}"/>
              </a:ext>
            </a:extLst>
          </p:cNvPr>
          <p:cNvSpPr/>
          <p:nvPr/>
        </p:nvSpPr>
        <p:spPr bwMode="auto">
          <a:xfrm>
            <a:off x="148652" y="502772"/>
            <a:ext cx="9546115" cy="6059880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oto Sans Korean"/>
              <a:ea typeface="함초롬돋움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48C0A9-E98B-46E7-BAA5-8791F9696DA3}"/>
              </a:ext>
            </a:extLst>
          </p:cNvPr>
          <p:cNvGrpSpPr/>
          <p:nvPr/>
        </p:nvGrpSpPr>
        <p:grpSpPr>
          <a:xfrm>
            <a:off x="1383330" y="1138921"/>
            <a:ext cx="7128358" cy="4824000"/>
            <a:chOff x="2042041" y="1634440"/>
            <a:chExt cx="7128358" cy="503052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9F784FE-5AF3-4395-9F37-20AA71236CA9}"/>
                </a:ext>
              </a:extLst>
            </p:cNvPr>
            <p:cNvSpPr/>
            <p:nvPr/>
          </p:nvSpPr>
          <p:spPr>
            <a:xfrm>
              <a:off x="2042041" y="1634440"/>
              <a:ext cx="7128000" cy="503052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140488-B541-4E7E-AFA8-CD03DACACEE4}"/>
                </a:ext>
              </a:extLst>
            </p:cNvPr>
            <p:cNvSpPr txBox="1"/>
            <p:nvPr/>
          </p:nvSpPr>
          <p:spPr>
            <a:xfrm>
              <a:off x="2147668" y="1710129"/>
              <a:ext cx="973343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배송건수 상세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FD63011-79DE-47AC-BF97-1B9EE4F642FD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71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FA227-9618-4434-9EC4-0CD47BB366BD}"/>
              </a:ext>
            </a:extLst>
          </p:cNvPr>
          <p:cNvSpPr/>
          <p:nvPr/>
        </p:nvSpPr>
        <p:spPr>
          <a:xfrm>
            <a:off x="7971417" y="5588880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확인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십자형 68">
            <a:extLst>
              <a:ext uri="{FF2B5EF4-FFF2-40B4-BE49-F238E27FC236}">
                <a16:creationId xmlns:a16="http://schemas.microsoft.com/office/drawing/2014/main" id="{FDA4782A-AD12-E9FD-E520-B81695064C3B}"/>
              </a:ext>
            </a:extLst>
          </p:cNvPr>
          <p:cNvSpPr/>
          <p:nvPr/>
        </p:nvSpPr>
        <p:spPr>
          <a:xfrm rot="2700000">
            <a:off x="8225615" y="1270745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472B85-7A38-4899-9E6C-CE34FFEEFEBF}"/>
              </a:ext>
            </a:extLst>
          </p:cNvPr>
          <p:cNvSpPr txBox="1"/>
          <p:nvPr/>
        </p:nvSpPr>
        <p:spPr>
          <a:xfrm>
            <a:off x="1425287" y="163732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배송정보</a:t>
            </a:r>
            <a:endParaRPr lang="ko-KR" altLang="en-US" sz="900" b="1" dirty="0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594865EE-D2AE-44F2-B8CF-789470E3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33170"/>
              </p:ext>
            </p:extLst>
          </p:nvPr>
        </p:nvGraphicFramePr>
        <p:xfrm>
          <a:off x="1526516" y="1907971"/>
          <a:ext cx="6840000" cy="35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99924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89560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안양시 동안구 시민대로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373, 10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신수로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799, 13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송수빈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912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최세훈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651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김재환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45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이영하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52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박해성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(000000)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68578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5053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E228462-90BD-49E7-95A5-8FA5CFEE60FD}"/>
              </a:ext>
            </a:extLst>
          </p:cNvPr>
          <p:cNvSpPr txBox="1"/>
          <p:nvPr/>
        </p:nvSpPr>
        <p:spPr>
          <a:xfrm>
            <a:off x="7245943" y="165881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3B7990A-83F8-4AA0-A1CC-C9BB49013525}"/>
              </a:ext>
            </a:extLst>
          </p:cNvPr>
          <p:cNvGrpSpPr/>
          <p:nvPr/>
        </p:nvGrpSpPr>
        <p:grpSpPr>
          <a:xfrm>
            <a:off x="7994489" y="1678916"/>
            <a:ext cx="358443" cy="143999"/>
            <a:chOff x="4437926" y="1748205"/>
            <a:chExt cx="358443" cy="143999"/>
          </a:xfrm>
        </p:grpSpPr>
        <p:pic>
          <p:nvPicPr>
            <p:cNvPr id="106" name="Picture 4" descr="C:\Users\SUYEON\Desktop\icon\office-exel.png">
              <a:extLst>
                <a:ext uri="{FF2B5EF4-FFF2-40B4-BE49-F238E27FC236}">
                  <a16:creationId xmlns:a16="http://schemas.microsoft.com/office/drawing/2014/main" id="{5193B7EB-D2F6-4A95-8805-405A6F57C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아래쪽 화살표 232">
              <a:extLst>
                <a:ext uri="{FF2B5EF4-FFF2-40B4-BE49-F238E27FC236}">
                  <a16:creationId xmlns:a16="http://schemas.microsoft.com/office/drawing/2014/main" id="{5A6ECBAB-D21A-4A29-883B-ED3188C8E6E9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4E11027D-74C6-427A-8E3D-E7BEA8B3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98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부점별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(601530)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082217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9E9CCA-8D63-4936-901F-ECED50AC36F8}"/>
              </a:ext>
            </a:extLst>
          </p:cNvPr>
          <p:cNvGrpSpPr/>
          <p:nvPr/>
        </p:nvGrpSpPr>
        <p:grpSpPr>
          <a:xfrm>
            <a:off x="397692" y="1170188"/>
            <a:ext cx="1352897" cy="198000"/>
            <a:chOff x="397692" y="1460215"/>
            <a:chExt cx="1352897" cy="19800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FDBBC69-0FD4-45E4-BF43-24070F651024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BDF6BAC-6E1E-47E8-A486-C1BBB5EF700A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C96ED3C-D8F5-4D84-B90A-02BBE1A1044F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C2687BDA-2D21-41C5-B573-46179E01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28" name="사각형: 둥근 위쪽 모서리 127">
            <a:extLst>
              <a:ext uri="{FF2B5EF4-FFF2-40B4-BE49-F238E27FC236}">
                <a16:creationId xmlns:a16="http://schemas.microsoft.com/office/drawing/2014/main" id="{05C876A8-CD05-4182-B4CC-1ADE2B0D108F}"/>
              </a:ext>
            </a:extLst>
          </p:cNvPr>
          <p:cNvSpPr/>
          <p:nvPr/>
        </p:nvSpPr>
        <p:spPr bwMode="auto">
          <a:xfrm>
            <a:off x="1398933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품목별</a:t>
            </a:r>
          </a:p>
        </p:txBody>
      </p:sp>
      <p:sp>
        <p:nvSpPr>
          <p:cNvPr id="129" name="사각형: 둥근 위쪽 모서리 128">
            <a:extLst>
              <a:ext uri="{FF2B5EF4-FFF2-40B4-BE49-F238E27FC236}">
                <a16:creationId xmlns:a16="http://schemas.microsoft.com/office/drawing/2014/main" id="{A297BC1E-9B68-4CF7-8CCA-DE4DE9979909}"/>
              </a:ext>
            </a:extLst>
          </p:cNvPr>
          <p:cNvSpPr/>
          <p:nvPr/>
        </p:nvSpPr>
        <p:spPr bwMode="auto">
          <a:xfrm>
            <a:off x="2513768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137" name="사각형: 둥근 위쪽 모서리 136">
            <a:extLst>
              <a:ext uri="{FF2B5EF4-FFF2-40B4-BE49-F238E27FC236}">
                <a16:creationId xmlns:a16="http://schemas.microsoft.com/office/drawing/2014/main" id="{E28EBD95-4257-40D8-9CC2-3DB5F9100F1A}"/>
              </a:ext>
            </a:extLst>
          </p:cNvPr>
          <p:cNvSpPr/>
          <p:nvPr/>
        </p:nvSpPr>
        <p:spPr bwMode="auto">
          <a:xfrm>
            <a:off x="3636932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3BC7DB9-5D74-4628-A54A-3BF6E15C1B55}"/>
              </a:ext>
            </a:extLst>
          </p:cNvPr>
          <p:cNvCxnSpPr>
            <a:cxnSpLocks/>
          </p:cNvCxnSpPr>
          <p:nvPr/>
        </p:nvCxnSpPr>
        <p:spPr>
          <a:xfrm>
            <a:off x="284098" y="202882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22AE552-C35B-410E-8B0A-5460E9D51EE4}"/>
              </a:ext>
            </a:extLst>
          </p:cNvPr>
          <p:cNvGrpSpPr/>
          <p:nvPr/>
        </p:nvGrpSpPr>
        <p:grpSpPr>
          <a:xfrm>
            <a:off x="284098" y="1812825"/>
            <a:ext cx="1080000" cy="216000"/>
            <a:chOff x="284098" y="5053601"/>
            <a:chExt cx="1080000" cy="216000"/>
          </a:xfrm>
        </p:grpSpPr>
        <p:sp>
          <p:nvSpPr>
            <p:cNvPr id="132" name="사각형: 둥근 위쪽 모서리 131">
              <a:extLst>
                <a:ext uri="{FF2B5EF4-FFF2-40B4-BE49-F238E27FC236}">
                  <a16:creationId xmlns:a16="http://schemas.microsoft.com/office/drawing/2014/main" id="{C877D732-DC50-42DA-A8B3-69D1BF496ED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 err="1">
                  <a:solidFill>
                    <a:schemeClr val="tx1"/>
                  </a:solidFill>
                </a:rPr>
                <a:t>부점별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83458B5-3F2E-4ACA-8368-EB54A47489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77245"/>
              </p:ext>
            </p:extLst>
          </p:nvPr>
        </p:nvGraphicFramePr>
        <p:xfrm>
          <a:off x="284097" y="2125216"/>
          <a:ext cx="9307135" cy="5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8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41354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395999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75999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272744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0561666"/>
                    </a:ext>
                  </a:extLst>
                </a:gridCol>
                <a:gridCol w="439922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55747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383010">
                  <a:extLst>
                    <a:ext uri="{9D8B030D-6E8A-4147-A177-3AD203B41FA5}">
                      <a16:colId xmlns:a16="http://schemas.microsoft.com/office/drawing/2014/main" val="329238875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089378347"/>
                    </a:ext>
                  </a:extLst>
                </a:gridCol>
                <a:gridCol w="539520">
                  <a:extLst>
                    <a:ext uri="{9D8B030D-6E8A-4147-A177-3AD203B41FA5}">
                      <a16:colId xmlns:a16="http://schemas.microsoft.com/office/drawing/2014/main" val="2395250313"/>
                    </a:ext>
                  </a:extLst>
                </a:gridCol>
                <a:gridCol w="525386">
                  <a:extLst>
                    <a:ext uri="{9D8B030D-6E8A-4147-A177-3AD203B41FA5}">
                      <a16:colId xmlns:a16="http://schemas.microsoft.com/office/drawing/2014/main" val="935327850"/>
                    </a:ext>
                  </a:extLst>
                </a:gridCol>
                <a:gridCol w="525386">
                  <a:extLst>
                    <a:ext uri="{9D8B030D-6E8A-4147-A177-3AD203B41FA5}">
                      <a16:colId xmlns:a16="http://schemas.microsoft.com/office/drawing/2014/main" val="1838473198"/>
                    </a:ext>
                  </a:extLst>
                </a:gridCol>
                <a:gridCol w="653343">
                  <a:extLst>
                    <a:ext uri="{9D8B030D-6E8A-4147-A177-3AD203B41FA5}">
                      <a16:colId xmlns:a16="http://schemas.microsoft.com/office/drawing/2014/main" val="3401660227"/>
                    </a:ext>
                  </a:extLst>
                </a:gridCol>
                <a:gridCol w="599989">
                  <a:extLst>
                    <a:ext uri="{9D8B030D-6E8A-4147-A177-3AD203B41FA5}">
                      <a16:colId xmlns:a16="http://schemas.microsoft.com/office/drawing/2014/main" val="696348783"/>
                    </a:ext>
                  </a:extLst>
                </a:gridCol>
                <a:gridCol w="616513">
                  <a:extLst>
                    <a:ext uri="{9D8B030D-6E8A-4147-A177-3AD203B41FA5}">
                      <a16:colId xmlns:a16="http://schemas.microsoft.com/office/drawing/2014/main" val="1137103548"/>
                    </a:ext>
                  </a:extLst>
                </a:gridCol>
                <a:gridCol w="556577">
                  <a:extLst>
                    <a:ext uri="{9D8B030D-6E8A-4147-A177-3AD203B41FA5}">
                      <a16:colId xmlns:a16="http://schemas.microsoft.com/office/drawing/2014/main" val="99430352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99537586"/>
                    </a:ext>
                  </a:extLst>
                </a:gridCol>
              </a:tblGrid>
              <a:tr h="16896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고객배송정보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68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 sz="6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/>
                        <a:t>직원명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</a:rPr>
                        <a:t>배송지우편번호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배송지주소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50982"/>
                  </a:ext>
                </a:extLst>
              </a:tr>
              <a:tr h="1689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정기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상세보기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2123863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858ADCC-B673-408F-8F68-BF8CEDC0CAB0}"/>
              </a:ext>
            </a:extLst>
          </p:cNvPr>
          <p:cNvSpPr>
            <a:spLocks noChangeAspect="1"/>
          </p:cNvSpPr>
          <p:nvPr/>
        </p:nvSpPr>
        <p:spPr>
          <a:xfrm>
            <a:off x="223039" y="103238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E784A7-87F0-4AA5-BE43-9B0D5700C063}"/>
              </a:ext>
            </a:extLst>
          </p:cNvPr>
          <p:cNvSpPr txBox="1"/>
          <p:nvPr/>
        </p:nvSpPr>
        <p:spPr>
          <a:xfrm>
            <a:off x="395947" y="148890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48E713D-526A-4810-BCFD-6EE0438FB314}"/>
              </a:ext>
            </a:extLst>
          </p:cNvPr>
          <p:cNvGrpSpPr/>
          <p:nvPr/>
        </p:nvGrpSpPr>
        <p:grpSpPr>
          <a:xfrm>
            <a:off x="1146058" y="1458836"/>
            <a:ext cx="678071" cy="198000"/>
            <a:chOff x="4400076" y="1232835"/>
            <a:chExt cx="678071" cy="19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9F60D4-F38B-4BD2-9670-244970FC3A9B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559BEAC-6227-4472-91C2-3B028D4B2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4256360-E24A-4B72-B78D-A559E871A9BD}"/>
              </a:ext>
            </a:extLst>
          </p:cNvPr>
          <p:cNvSpPr txBox="1"/>
          <p:nvPr/>
        </p:nvSpPr>
        <p:spPr>
          <a:xfrm>
            <a:off x="2256524" y="1199351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68410"/>
              </p:ext>
            </p:extLst>
          </p:nvPr>
        </p:nvGraphicFramePr>
        <p:xfrm>
          <a:off x="9697291" y="1596733"/>
          <a:ext cx="2340000" cy="31420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2022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주관부서코드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공란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캘린더 종류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디폴트 없음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없음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결재진행상태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결재진행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신청부점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결재진행상태 배치 순서 변경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결재진행상태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신청부점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신청내역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달력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네이비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포켓수첩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레드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포켓수첩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수량 우측 정렬로 변경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가운데정렬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→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우측정렬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CD7025-E9C7-4EB0-834E-001DBFF18333}"/>
              </a:ext>
            </a:extLst>
          </p:cNvPr>
          <p:cNvSpPr/>
          <p:nvPr/>
        </p:nvSpPr>
        <p:spPr>
          <a:xfrm>
            <a:off x="9070039" y="145883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CB4A5C-F326-4632-A2DF-F9156BEBF731}"/>
              </a:ext>
            </a:extLst>
          </p:cNvPr>
          <p:cNvSpPr>
            <a:spLocks noChangeAspect="1"/>
          </p:cNvSpPr>
          <p:nvPr/>
        </p:nvSpPr>
        <p:spPr>
          <a:xfrm>
            <a:off x="480645" y="176402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68F43C7-2D5A-4DD7-AD8F-B1E90D85602A}"/>
              </a:ext>
            </a:extLst>
          </p:cNvPr>
          <p:cNvGrpSpPr/>
          <p:nvPr/>
        </p:nvGrpSpPr>
        <p:grpSpPr>
          <a:xfrm>
            <a:off x="4512003" y="1171901"/>
            <a:ext cx="900000" cy="198000"/>
            <a:chOff x="7701143" y="1163217"/>
            <a:chExt cx="900000" cy="198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8601D0-1CDB-41BF-8692-B9717A4041C5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C9376B2A-4AE2-4F68-92DA-AD68B29A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DA99783-E69A-4D66-9823-BE8DD01707FD}"/>
              </a:ext>
            </a:extLst>
          </p:cNvPr>
          <p:cNvSpPr/>
          <p:nvPr/>
        </p:nvSpPr>
        <p:spPr bwMode="auto">
          <a:xfrm>
            <a:off x="3120599" y="1171901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14A9E78-DBEF-42E8-A32E-4E31DC19864A}"/>
              </a:ext>
            </a:extLst>
          </p:cNvPr>
          <p:cNvGrpSpPr/>
          <p:nvPr/>
        </p:nvGrpSpPr>
        <p:grpSpPr>
          <a:xfrm>
            <a:off x="9213592" y="1836631"/>
            <a:ext cx="358443" cy="143999"/>
            <a:chOff x="4437926" y="1748205"/>
            <a:chExt cx="358443" cy="143999"/>
          </a:xfrm>
        </p:grpSpPr>
        <p:pic>
          <p:nvPicPr>
            <p:cNvPr id="52" name="Picture 4" descr="C:\Users\SUYEON\Desktop\icon\office-exel.png">
              <a:extLst>
                <a:ext uri="{FF2B5EF4-FFF2-40B4-BE49-F238E27FC236}">
                  <a16:creationId xmlns:a16="http://schemas.microsoft.com/office/drawing/2014/main" id="{21FBCB6F-787A-4C7F-A4EA-A49FBC21B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아래쪽 화살표 232">
              <a:extLst>
                <a:ext uri="{FF2B5EF4-FFF2-40B4-BE49-F238E27FC236}">
                  <a16:creationId xmlns:a16="http://schemas.microsoft.com/office/drawing/2014/main" id="{E6DC3961-FE53-48CD-B223-56F8807FEBF5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99A5BE0-086F-452F-A8D7-8DD2A94FE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12548E-E4F2-E3FA-67DD-85B32CAA7E27}"/>
              </a:ext>
            </a:extLst>
          </p:cNvPr>
          <p:cNvSpPr txBox="1"/>
          <p:nvPr/>
        </p:nvSpPr>
        <p:spPr>
          <a:xfrm>
            <a:off x="5781196" y="119919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0DFDC9-6F73-DC49-01FA-244EC1229946}"/>
              </a:ext>
            </a:extLst>
          </p:cNvPr>
          <p:cNvGrpSpPr/>
          <p:nvPr/>
        </p:nvGrpSpPr>
        <p:grpSpPr>
          <a:xfrm>
            <a:off x="6531307" y="1169126"/>
            <a:ext cx="678071" cy="198000"/>
            <a:chOff x="4400076" y="1232835"/>
            <a:chExt cx="678071" cy="19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CEAE2E-4374-BE83-0079-D9A9C784233D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323EB9-79B4-D608-D71D-1A24D7B3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8D4293D-882D-2015-958D-19735D99499E}"/>
              </a:ext>
            </a:extLst>
          </p:cNvPr>
          <p:cNvSpPr txBox="1"/>
          <p:nvPr/>
        </p:nvSpPr>
        <p:spPr>
          <a:xfrm>
            <a:off x="7278646" y="1140857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정기</a:t>
            </a:r>
            <a:endParaRPr lang="en-US" altLang="ko-KR" sz="800"/>
          </a:p>
          <a:p>
            <a:r>
              <a:rPr lang="ko-KR" altLang="en-US" sz="800"/>
              <a:t>배송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FFBE65-CCCA-0643-8CBD-BDDA72967DD7}"/>
              </a:ext>
            </a:extLst>
          </p:cNvPr>
          <p:cNvSpPr>
            <a:spLocks noChangeAspect="1"/>
          </p:cNvSpPr>
          <p:nvPr/>
        </p:nvSpPr>
        <p:spPr bwMode="auto">
          <a:xfrm>
            <a:off x="10425609" y="4920453"/>
            <a:ext cx="1440000" cy="1440000"/>
          </a:xfrm>
          <a:prstGeom prst="ellipse">
            <a:avLst/>
          </a:prstGeom>
          <a:solidFill>
            <a:srgbClr val="00B0F0"/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신청구분 조회조건 추가</a:t>
            </a:r>
            <a:endParaRPr lang="en-US" altLang="ko-KR" sz="900">
              <a:solidFill>
                <a:schemeClr val="bg1"/>
              </a:solidFill>
              <a:latin typeface="Noto Sans Korean"/>
            </a:endParaRPr>
          </a:p>
          <a:p>
            <a:pPr algn="ctr"/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결재진행상태 </a:t>
            </a:r>
            <a:r>
              <a:rPr lang="en-US" altLang="ko-KR" sz="900">
                <a:solidFill>
                  <a:schemeClr val="bg1"/>
                </a:solidFill>
                <a:latin typeface="Noto Sans Korean"/>
              </a:rPr>
              <a:t>&gt; </a:t>
            </a:r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결재상태 항목명 변경</a:t>
            </a:r>
            <a:endParaRPr lang="en-US" altLang="ko-KR" sz="900">
              <a:solidFill>
                <a:schemeClr val="bg1"/>
              </a:solidFill>
              <a:latin typeface="Noto Sans Korean"/>
            </a:endParaRPr>
          </a:p>
          <a:p>
            <a:pPr algn="ctr"/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신청구분 컬럼추가</a:t>
            </a:r>
            <a:endParaRPr lang="ko-KR" altLang="en-US" sz="900" dirty="0">
              <a:solidFill>
                <a:schemeClr val="bg1"/>
              </a:solidFill>
              <a:latin typeface="Noto Sans Korean"/>
            </a:endParaRPr>
          </a:p>
        </p:txBody>
      </p:sp>
    </p:spTree>
    <p:extLst>
      <p:ext uri="{BB962C8B-B14F-4D97-AF65-F5344CB8AC3E}">
        <p14:creationId xmlns:p14="http://schemas.microsoft.com/office/powerpoint/2010/main" val="27959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22AE552-C35B-410E-8B0A-5460E9D51EE4}"/>
              </a:ext>
            </a:extLst>
          </p:cNvPr>
          <p:cNvGrpSpPr/>
          <p:nvPr/>
        </p:nvGrpSpPr>
        <p:grpSpPr>
          <a:xfrm>
            <a:off x="284098" y="1812825"/>
            <a:ext cx="1080000" cy="216000"/>
            <a:chOff x="284098" y="5053601"/>
            <a:chExt cx="1080000" cy="216000"/>
          </a:xfrm>
        </p:grpSpPr>
        <p:sp>
          <p:nvSpPr>
            <p:cNvPr id="132" name="사각형: 둥근 위쪽 모서리 131">
              <a:extLst>
                <a:ext uri="{FF2B5EF4-FFF2-40B4-BE49-F238E27FC236}">
                  <a16:creationId xmlns:a16="http://schemas.microsoft.com/office/drawing/2014/main" id="{C877D732-DC50-42DA-A8B3-69D1BF496ED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</a:rPr>
                <a:t>부점별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83458B5-3F2E-4ACA-8368-EB54A47489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품목별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(601530)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082217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사각형: 둥근 위쪽 모서리 128">
            <a:extLst>
              <a:ext uri="{FF2B5EF4-FFF2-40B4-BE49-F238E27FC236}">
                <a16:creationId xmlns:a16="http://schemas.microsoft.com/office/drawing/2014/main" id="{A297BC1E-9B68-4CF7-8CCA-DE4DE9979909}"/>
              </a:ext>
            </a:extLst>
          </p:cNvPr>
          <p:cNvSpPr/>
          <p:nvPr/>
        </p:nvSpPr>
        <p:spPr bwMode="auto">
          <a:xfrm>
            <a:off x="2513768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137" name="사각형: 둥근 위쪽 모서리 136">
            <a:extLst>
              <a:ext uri="{FF2B5EF4-FFF2-40B4-BE49-F238E27FC236}">
                <a16:creationId xmlns:a16="http://schemas.microsoft.com/office/drawing/2014/main" id="{E28EBD95-4257-40D8-9CC2-3DB5F9100F1A}"/>
              </a:ext>
            </a:extLst>
          </p:cNvPr>
          <p:cNvSpPr/>
          <p:nvPr/>
        </p:nvSpPr>
        <p:spPr bwMode="auto">
          <a:xfrm>
            <a:off x="3636932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3BC7DB9-5D74-4628-A54A-3BF6E15C1B55}"/>
              </a:ext>
            </a:extLst>
          </p:cNvPr>
          <p:cNvCxnSpPr>
            <a:cxnSpLocks/>
          </p:cNvCxnSpPr>
          <p:nvPr/>
        </p:nvCxnSpPr>
        <p:spPr>
          <a:xfrm>
            <a:off x="284098" y="202882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44437"/>
              </p:ext>
            </p:extLst>
          </p:nvPr>
        </p:nvGraphicFramePr>
        <p:xfrm>
          <a:off x="284097" y="2125216"/>
          <a:ext cx="9293417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46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770222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363236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1008927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734500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734500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93763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460878">
                  <a:extLst>
                    <a:ext uri="{9D8B030D-6E8A-4147-A177-3AD203B41FA5}">
                      <a16:colId xmlns:a16="http://schemas.microsoft.com/office/drawing/2014/main" val="3292388757"/>
                    </a:ext>
                  </a:extLst>
                </a:gridCol>
                <a:gridCol w="592011">
                  <a:extLst>
                    <a:ext uri="{9D8B030D-6E8A-4147-A177-3AD203B41FA5}">
                      <a16:colId xmlns:a16="http://schemas.microsoft.com/office/drawing/2014/main" val="2089378347"/>
                    </a:ext>
                  </a:extLst>
                </a:gridCol>
                <a:gridCol w="1107566">
                  <a:extLst>
                    <a:ext uri="{9D8B030D-6E8A-4147-A177-3AD203B41FA5}">
                      <a16:colId xmlns:a16="http://schemas.microsoft.com/office/drawing/2014/main" val="9273768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107704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355363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정기신청수량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039139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0711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IT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금융개발부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결재승인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홍길동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IT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금융개발부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결재승인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홍길동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63292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2123863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30719"/>
              </p:ext>
            </p:extLst>
          </p:nvPr>
        </p:nvGraphicFramePr>
        <p:xfrm>
          <a:off x="9697291" y="1596733"/>
          <a:ext cx="2340000" cy="10694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종류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탁상달력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신청내역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F9E8532-5FB7-4855-90F9-07DF5E34F877}"/>
              </a:ext>
            </a:extLst>
          </p:cNvPr>
          <p:cNvGrpSpPr/>
          <p:nvPr/>
        </p:nvGrpSpPr>
        <p:grpSpPr>
          <a:xfrm>
            <a:off x="1399642" y="1811229"/>
            <a:ext cx="1080000" cy="216000"/>
            <a:chOff x="284098" y="5053601"/>
            <a:chExt cx="1080000" cy="216000"/>
          </a:xfrm>
        </p:grpSpPr>
        <p:sp>
          <p:nvSpPr>
            <p:cNvPr id="136" name="사각형: 둥근 위쪽 모서리 135">
              <a:extLst>
                <a:ext uri="{FF2B5EF4-FFF2-40B4-BE49-F238E27FC236}">
                  <a16:creationId xmlns:a16="http://schemas.microsoft.com/office/drawing/2014/main" id="{E2DAECDD-A94D-4887-8302-59357E0976DA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/>
                <a:t>품목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별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1046CDC-0494-47F0-A07E-7ABFD7A5AFB4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6D38F16-1801-4C3A-B8A7-4CEA23AC3A48}"/>
              </a:ext>
            </a:extLst>
          </p:cNvPr>
          <p:cNvSpPr/>
          <p:nvPr/>
        </p:nvSpPr>
        <p:spPr>
          <a:xfrm>
            <a:off x="9070039" y="145490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E658C2B-442A-477C-9719-84F8D7BA153C}"/>
              </a:ext>
            </a:extLst>
          </p:cNvPr>
          <p:cNvSpPr>
            <a:spLocks noChangeAspect="1"/>
          </p:cNvSpPr>
          <p:nvPr/>
        </p:nvSpPr>
        <p:spPr>
          <a:xfrm>
            <a:off x="1603904" y="174101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A8A5AC2-D6A2-45C6-9D68-B1FC720BD208}"/>
              </a:ext>
            </a:extLst>
          </p:cNvPr>
          <p:cNvSpPr>
            <a:spLocks noChangeAspect="1"/>
          </p:cNvSpPr>
          <p:nvPr/>
        </p:nvSpPr>
        <p:spPr>
          <a:xfrm>
            <a:off x="2037124" y="146109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0CE4FB-28BB-4AA8-90E4-5AD93AB16D98}"/>
              </a:ext>
            </a:extLst>
          </p:cNvPr>
          <p:cNvSpPr txBox="1"/>
          <p:nvPr/>
        </p:nvSpPr>
        <p:spPr>
          <a:xfrm>
            <a:off x="395947" y="148890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73E1811-0BC4-48FF-8EFD-2CE9916AB597}"/>
              </a:ext>
            </a:extLst>
          </p:cNvPr>
          <p:cNvGrpSpPr/>
          <p:nvPr/>
        </p:nvGrpSpPr>
        <p:grpSpPr>
          <a:xfrm>
            <a:off x="1146058" y="1458836"/>
            <a:ext cx="678071" cy="198000"/>
            <a:chOff x="4400076" y="1232835"/>
            <a:chExt cx="678071" cy="198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D1E9D67-13AD-440F-B05B-192F589CFBA1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753AC40A-B430-4300-AC21-F8FBFB8F9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5FFCC09-C88F-41E9-A96A-EE353F4DE005}"/>
              </a:ext>
            </a:extLst>
          </p:cNvPr>
          <p:cNvSpPr txBox="1"/>
          <p:nvPr/>
        </p:nvSpPr>
        <p:spPr>
          <a:xfrm>
            <a:off x="2256524" y="1199351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1B3703E-57B4-4D55-AA3B-0EF337F1687E}"/>
              </a:ext>
            </a:extLst>
          </p:cNvPr>
          <p:cNvGrpSpPr/>
          <p:nvPr/>
        </p:nvGrpSpPr>
        <p:grpSpPr>
          <a:xfrm>
            <a:off x="4512003" y="1171901"/>
            <a:ext cx="900000" cy="198000"/>
            <a:chOff x="7701143" y="1163217"/>
            <a:chExt cx="900000" cy="198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4C8ED8A-5106-43F7-8717-5584FA8AE173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17F3021-AE89-4F5E-8220-F6DE800F7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0DDC645-2BF8-4A11-BFC2-2C74201F5E71}"/>
              </a:ext>
            </a:extLst>
          </p:cNvPr>
          <p:cNvSpPr/>
          <p:nvPr/>
        </p:nvSpPr>
        <p:spPr bwMode="auto">
          <a:xfrm>
            <a:off x="3120599" y="1171901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C8CE140-79FE-4ED1-AB5E-CAD78EE1A179}"/>
              </a:ext>
            </a:extLst>
          </p:cNvPr>
          <p:cNvGrpSpPr/>
          <p:nvPr/>
        </p:nvGrpSpPr>
        <p:grpSpPr>
          <a:xfrm>
            <a:off x="9213592" y="1836631"/>
            <a:ext cx="358443" cy="143999"/>
            <a:chOff x="4437926" y="1748205"/>
            <a:chExt cx="358443" cy="143999"/>
          </a:xfrm>
        </p:grpSpPr>
        <p:pic>
          <p:nvPicPr>
            <p:cNvPr id="55" name="Picture 4" descr="C:\Users\SUYEON\Desktop\icon\office-exel.png">
              <a:extLst>
                <a:ext uri="{FF2B5EF4-FFF2-40B4-BE49-F238E27FC236}">
                  <a16:creationId xmlns:a16="http://schemas.microsoft.com/office/drawing/2014/main" id="{8469429A-89DA-45E6-AE9D-AE1ED5092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아래쪽 화살표 232">
              <a:extLst>
                <a:ext uri="{FF2B5EF4-FFF2-40B4-BE49-F238E27FC236}">
                  <a16:creationId xmlns:a16="http://schemas.microsoft.com/office/drawing/2014/main" id="{889CE75B-ED95-4918-9886-381E9D7C5986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A957BF13-D454-4868-9C26-D9CCEC35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1A292E-1D94-42CE-BEAF-BD9735FAB661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3EE01D9-78A7-4ED3-B8E6-E1E5572E5332}"/>
              </a:ext>
            </a:extLst>
          </p:cNvPr>
          <p:cNvGrpSpPr/>
          <p:nvPr/>
        </p:nvGrpSpPr>
        <p:grpSpPr>
          <a:xfrm>
            <a:off x="397692" y="1170188"/>
            <a:ext cx="1352897" cy="198000"/>
            <a:chOff x="397692" y="1460215"/>
            <a:chExt cx="1352897" cy="1980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70B5F9-8BC4-4A6C-89A8-3F1117ED779C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B448E99-E81B-4110-842A-78486CF89C36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2277BBD-EF68-4659-A3D8-6D07BF7CC4BF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6F6C352-101C-4C1B-AC8F-CA0DED2E2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619E38-B465-4025-86C7-764BF342445C}"/>
              </a:ext>
            </a:extLst>
          </p:cNvPr>
          <p:cNvGrpSpPr/>
          <p:nvPr/>
        </p:nvGrpSpPr>
        <p:grpSpPr>
          <a:xfrm>
            <a:off x="2261380" y="1461099"/>
            <a:ext cx="1906673" cy="198000"/>
            <a:chOff x="4575588" y="1461099"/>
            <a:chExt cx="1906673" cy="19800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DAFB916-AB9B-4669-84AC-1F50EED939AB}"/>
                </a:ext>
              </a:extLst>
            </p:cNvPr>
            <p:cNvSpPr txBox="1"/>
            <p:nvPr/>
          </p:nvSpPr>
          <p:spPr>
            <a:xfrm>
              <a:off x="4575588" y="1491170"/>
              <a:ext cx="31098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종류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804BF01-E044-4005-ADE5-A4A49D2BE3FE}"/>
                </a:ext>
              </a:extLst>
            </p:cNvPr>
            <p:cNvGrpSpPr/>
            <p:nvPr/>
          </p:nvGrpSpPr>
          <p:grpSpPr>
            <a:xfrm>
              <a:off x="5436241" y="1461099"/>
              <a:ext cx="1046020" cy="198000"/>
              <a:chOff x="4904901" y="1232835"/>
              <a:chExt cx="1046020" cy="19800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BF8E96E7-9076-4B03-8C67-2E4FBEFDF908}"/>
                  </a:ext>
                </a:extLst>
              </p:cNvPr>
              <p:cNvSpPr/>
              <p:nvPr/>
            </p:nvSpPr>
            <p:spPr bwMode="auto">
              <a:xfrm>
                <a:off x="4904901" y="1232835"/>
                <a:ext cx="104602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E3654989-26E4-4A62-846D-C36ACCE8C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2053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F74CC7B0-5AF9-20E0-CFCB-11B5EE78FB70}"/>
              </a:ext>
            </a:extLst>
          </p:cNvPr>
          <p:cNvSpPr>
            <a:spLocks noChangeAspect="1"/>
          </p:cNvSpPr>
          <p:nvPr/>
        </p:nvSpPr>
        <p:spPr bwMode="auto">
          <a:xfrm>
            <a:off x="10425609" y="4920453"/>
            <a:ext cx="1440000" cy="1440000"/>
          </a:xfrm>
          <a:prstGeom prst="ellipse">
            <a:avLst/>
          </a:prstGeom>
          <a:solidFill>
            <a:srgbClr val="00B0F0"/>
          </a:solidFill>
          <a:ln w="31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신청수량 → 정기신청수량  항목명번경</a:t>
            </a:r>
            <a:br>
              <a:rPr lang="en-US" altLang="ko-KR" sz="900">
                <a:solidFill>
                  <a:schemeClr val="bg1"/>
                </a:solidFill>
                <a:latin typeface="Noto Sans Korean"/>
              </a:rPr>
            </a:br>
            <a:r>
              <a:rPr lang="ko-KR" altLang="en-US" sz="900">
                <a:solidFill>
                  <a:schemeClr val="bg1"/>
                </a:solidFill>
                <a:latin typeface="Noto Sans Korean"/>
              </a:rPr>
              <a:t>배송신청수량 추가</a:t>
            </a:r>
            <a:endParaRPr lang="ko-KR" altLang="en-US" sz="900" dirty="0">
              <a:solidFill>
                <a:schemeClr val="bg1"/>
              </a:solidFill>
              <a:latin typeface="Noto Sans Kore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04B2A-4CC1-CC12-5CC7-3E60446C3C5B}"/>
              </a:ext>
            </a:extLst>
          </p:cNvPr>
          <p:cNvSpPr txBox="1"/>
          <p:nvPr/>
        </p:nvSpPr>
        <p:spPr>
          <a:xfrm>
            <a:off x="5781196" y="119919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43C4ED-3A45-94DC-377B-A86EBD592126}"/>
              </a:ext>
            </a:extLst>
          </p:cNvPr>
          <p:cNvGrpSpPr/>
          <p:nvPr/>
        </p:nvGrpSpPr>
        <p:grpSpPr>
          <a:xfrm>
            <a:off x="6531307" y="1169126"/>
            <a:ext cx="678071" cy="198000"/>
            <a:chOff x="4400076" y="1232835"/>
            <a:chExt cx="678071" cy="19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0D4AB97-91DA-9785-6D5D-56A5E2560F28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2842855-386B-FAFF-DC56-F7127635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68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F9E8532-5FB7-4855-90F9-07DF5E34F877}"/>
              </a:ext>
            </a:extLst>
          </p:cNvPr>
          <p:cNvGrpSpPr/>
          <p:nvPr/>
        </p:nvGrpSpPr>
        <p:grpSpPr>
          <a:xfrm>
            <a:off x="1399642" y="1811229"/>
            <a:ext cx="1080000" cy="216000"/>
            <a:chOff x="284098" y="5053601"/>
            <a:chExt cx="1080000" cy="216000"/>
          </a:xfrm>
        </p:grpSpPr>
        <p:sp>
          <p:nvSpPr>
            <p:cNvPr id="136" name="사각형: 둥근 위쪽 모서리 135">
              <a:extLst>
                <a:ext uri="{FF2B5EF4-FFF2-40B4-BE49-F238E27FC236}">
                  <a16:creationId xmlns:a16="http://schemas.microsoft.com/office/drawing/2014/main" id="{E2DAECDD-A94D-4887-8302-59357E0976DA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품목별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1046CDC-0494-47F0-A07E-7ABFD7A5AFB4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22AE552-C35B-410E-8B0A-5460E9D51EE4}"/>
              </a:ext>
            </a:extLst>
          </p:cNvPr>
          <p:cNvGrpSpPr/>
          <p:nvPr/>
        </p:nvGrpSpPr>
        <p:grpSpPr>
          <a:xfrm>
            <a:off x="284098" y="1812825"/>
            <a:ext cx="1080000" cy="216000"/>
            <a:chOff x="284098" y="5053601"/>
            <a:chExt cx="1080000" cy="216000"/>
          </a:xfrm>
        </p:grpSpPr>
        <p:sp>
          <p:nvSpPr>
            <p:cNvPr id="132" name="사각형: 둥근 위쪽 모서리 131">
              <a:extLst>
                <a:ext uri="{FF2B5EF4-FFF2-40B4-BE49-F238E27FC236}">
                  <a16:creationId xmlns:a16="http://schemas.microsoft.com/office/drawing/2014/main" id="{C877D732-DC50-42DA-A8B3-69D1BF496ED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</a:rPr>
                <a:t>부점별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83458B5-3F2E-4ACA-8368-EB54A47489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신청확인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(601530)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082217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사각형: 둥근 위쪽 모서리 136">
            <a:extLst>
              <a:ext uri="{FF2B5EF4-FFF2-40B4-BE49-F238E27FC236}">
                <a16:creationId xmlns:a16="http://schemas.microsoft.com/office/drawing/2014/main" id="{E28EBD95-4257-40D8-9CC2-3DB5F9100F1A}"/>
              </a:ext>
            </a:extLst>
          </p:cNvPr>
          <p:cNvSpPr/>
          <p:nvPr/>
        </p:nvSpPr>
        <p:spPr bwMode="auto">
          <a:xfrm>
            <a:off x="3636932" y="1812825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3BC7DB9-5D74-4628-A54A-3BF6E15C1B55}"/>
              </a:ext>
            </a:extLst>
          </p:cNvPr>
          <p:cNvCxnSpPr>
            <a:cxnSpLocks/>
          </p:cNvCxnSpPr>
          <p:nvPr/>
        </p:nvCxnSpPr>
        <p:spPr>
          <a:xfrm>
            <a:off x="284098" y="202882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59700"/>
              </p:ext>
            </p:extLst>
          </p:nvPr>
        </p:nvGraphicFramePr>
        <p:xfrm>
          <a:off x="284097" y="2125216"/>
          <a:ext cx="9287870" cy="11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37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35183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852267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612682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690546">
                  <a:extLst>
                    <a:ext uri="{9D8B030D-6E8A-4147-A177-3AD203B41FA5}">
                      <a16:colId xmlns:a16="http://schemas.microsoft.com/office/drawing/2014/main" val="3118115362"/>
                    </a:ext>
                  </a:extLst>
                </a:gridCol>
                <a:gridCol w="803977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957418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109184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471764">
                  <a:extLst>
                    <a:ext uri="{9D8B030D-6E8A-4147-A177-3AD203B41FA5}">
                      <a16:colId xmlns:a16="http://schemas.microsoft.com/office/drawing/2014/main" val="3292388757"/>
                    </a:ext>
                  </a:extLst>
                </a:gridCol>
                <a:gridCol w="516030">
                  <a:extLst>
                    <a:ext uri="{9D8B030D-6E8A-4147-A177-3AD203B41FA5}">
                      <a16:colId xmlns:a16="http://schemas.microsoft.com/office/drawing/2014/main" val="2089378347"/>
                    </a:ext>
                  </a:extLst>
                </a:gridCol>
                <a:gridCol w="857875">
                  <a:extLst>
                    <a:ext uri="{9D8B030D-6E8A-4147-A177-3AD203B41FA5}">
                      <a16:colId xmlns:a16="http://schemas.microsoft.com/office/drawing/2014/main" val="927376813"/>
                    </a:ext>
                  </a:extLst>
                </a:gridCol>
                <a:gridCol w="857875">
                  <a:extLst>
                    <a:ext uri="{9D8B030D-6E8A-4147-A177-3AD203B41FA5}">
                      <a16:colId xmlns:a16="http://schemas.microsoft.com/office/drawing/2014/main" val="770775732"/>
                    </a:ext>
                  </a:extLst>
                </a:gridCol>
                <a:gridCol w="857875">
                  <a:extLst>
                    <a:ext uri="{9D8B030D-6E8A-4147-A177-3AD203B41FA5}">
                      <a16:colId xmlns:a16="http://schemas.microsoft.com/office/drawing/2014/main" val="2296655835"/>
                    </a:ext>
                  </a:extLst>
                </a:gridCol>
              </a:tblGrid>
              <a:tr h="16896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68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61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영업부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미신청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동대문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미신청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상계역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미신청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63292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2123863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596733"/>
          <a:ext cx="2340000" cy="9475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신청여부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미신청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신청확인 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전체의 신청내역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4E8D30-15FD-4540-808D-8E294E2D06CA}"/>
              </a:ext>
            </a:extLst>
          </p:cNvPr>
          <p:cNvGrpSpPr/>
          <p:nvPr/>
        </p:nvGrpSpPr>
        <p:grpSpPr>
          <a:xfrm>
            <a:off x="2518019" y="1811229"/>
            <a:ext cx="1080000" cy="216000"/>
            <a:chOff x="284098" y="5053601"/>
            <a:chExt cx="1080000" cy="216000"/>
          </a:xfrm>
        </p:grpSpPr>
        <p:sp>
          <p:nvSpPr>
            <p:cNvPr id="49" name="사각형: 둥근 위쪽 모서리 48">
              <a:extLst>
                <a:ext uri="{FF2B5EF4-FFF2-40B4-BE49-F238E27FC236}">
                  <a16:creationId xmlns:a16="http://schemas.microsoft.com/office/drawing/2014/main" id="{10480CD0-1D7B-4361-A96D-6AF0B74BC524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/>
                <a:t>신청확인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962E026-29CF-41F1-B6D9-B91E019FA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FC0C877-4202-4F8A-B682-5D91603FE4AD}"/>
              </a:ext>
            </a:extLst>
          </p:cNvPr>
          <p:cNvGrpSpPr/>
          <p:nvPr/>
        </p:nvGrpSpPr>
        <p:grpSpPr>
          <a:xfrm>
            <a:off x="4939575" y="1456291"/>
            <a:ext cx="1152872" cy="198000"/>
            <a:chOff x="397692" y="1460215"/>
            <a:chExt cx="1152872" cy="19800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5BC7EB1-CA20-4D2B-BE2D-9BD0099D5D18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신청여부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AAAC8F2-2E45-4BEF-BE81-A97116371454}"/>
                </a:ext>
              </a:extLst>
            </p:cNvPr>
            <p:cNvGrpSpPr/>
            <p:nvPr/>
          </p:nvGrpSpPr>
          <p:grpSpPr>
            <a:xfrm>
              <a:off x="946467" y="1460215"/>
              <a:ext cx="604097" cy="198000"/>
              <a:chOff x="4198740" y="1232835"/>
              <a:chExt cx="604097" cy="19800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F86E622-15C5-410F-9E7E-CFE2DFAF2113}"/>
                  </a:ext>
                </a:extLst>
              </p:cNvPr>
              <p:cNvSpPr/>
              <p:nvPr/>
            </p:nvSpPr>
            <p:spPr bwMode="auto">
              <a:xfrm>
                <a:off x="4198740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</a:p>
            </p:txBody>
          </p:sp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48EBAB8B-01CA-482F-B61A-5BD51FC7D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1727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30CC4D2-D8E5-4418-A393-CC546B4C1612}"/>
              </a:ext>
            </a:extLst>
          </p:cNvPr>
          <p:cNvSpPr txBox="1"/>
          <p:nvPr/>
        </p:nvSpPr>
        <p:spPr>
          <a:xfrm>
            <a:off x="4760096" y="3540154"/>
            <a:ext cx="29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E1295FB-64CD-40C6-998A-6A6D5ED9C4AB}"/>
              </a:ext>
            </a:extLst>
          </p:cNvPr>
          <p:cNvSpPr/>
          <p:nvPr/>
        </p:nvSpPr>
        <p:spPr>
          <a:xfrm>
            <a:off x="9070039" y="145629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9F0FF0F-9354-4CDC-9E68-528F4871B79F}"/>
              </a:ext>
            </a:extLst>
          </p:cNvPr>
          <p:cNvSpPr>
            <a:spLocks noChangeAspect="1"/>
          </p:cNvSpPr>
          <p:nvPr/>
        </p:nvSpPr>
        <p:spPr>
          <a:xfrm>
            <a:off x="2655626" y="176983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997D824-28CB-4ACB-9735-52C347F27D13}"/>
              </a:ext>
            </a:extLst>
          </p:cNvPr>
          <p:cNvSpPr>
            <a:spLocks noChangeAspect="1"/>
          </p:cNvSpPr>
          <p:nvPr/>
        </p:nvSpPr>
        <p:spPr>
          <a:xfrm>
            <a:off x="4721641" y="145629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55B314C6-D411-4644-A8FE-3381EBA0096E}"/>
              </a:ext>
            </a:extLst>
          </p:cNvPr>
          <p:cNvGrpSpPr/>
          <p:nvPr/>
        </p:nvGrpSpPr>
        <p:grpSpPr>
          <a:xfrm>
            <a:off x="2261380" y="1461099"/>
            <a:ext cx="1906673" cy="198000"/>
            <a:chOff x="4575588" y="1461099"/>
            <a:chExt cx="1906673" cy="198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2E0D32-7B4A-4EB6-889F-8619B0F426F2}"/>
                </a:ext>
              </a:extLst>
            </p:cNvPr>
            <p:cNvSpPr txBox="1"/>
            <p:nvPr/>
          </p:nvSpPr>
          <p:spPr>
            <a:xfrm>
              <a:off x="4575588" y="1491170"/>
              <a:ext cx="31098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종류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BFFB8BF-6234-484B-BA9E-872E4C507CFD}"/>
                </a:ext>
              </a:extLst>
            </p:cNvPr>
            <p:cNvGrpSpPr/>
            <p:nvPr/>
          </p:nvGrpSpPr>
          <p:grpSpPr>
            <a:xfrm>
              <a:off x="5436241" y="1461099"/>
              <a:ext cx="1046020" cy="198000"/>
              <a:chOff x="4904901" y="1232835"/>
              <a:chExt cx="1046020" cy="198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8899C76-8D94-42A8-92CD-CF94D7491277}"/>
                  </a:ext>
                </a:extLst>
              </p:cNvPr>
              <p:cNvSpPr/>
              <p:nvPr/>
            </p:nvSpPr>
            <p:spPr bwMode="auto">
              <a:xfrm>
                <a:off x="4904901" y="1232835"/>
                <a:ext cx="104602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17052403-ECF4-46C9-A5C6-833B272FF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2053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2D8DFE6-6B04-4FC6-BDA9-8EDD5DE48F76}"/>
              </a:ext>
            </a:extLst>
          </p:cNvPr>
          <p:cNvSpPr txBox="1"/>
          <p:nvPr/>
        </p:nvSpPr>
        <p:spPr>
          <a:xfrm>
            <a:off x="395947" y="148890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5166997-DE35-44AA-8F05-CC740E1E1BA5}"/>
              </a:ext>
            </a:extLst>
          </p:cNvPr>
          <p:cNvGrpSpPr/>
          <p:nvPr/>
        </p:nvGrpSpPr>
        <p:grpSpPr>
          <a:xfrm>
            <a:off x="1146058" y="1458836"/>
            <a:ext cx="678071" cy="198000"/>
            <a:chOff x="4400076" y="1232835"/>
            <a:chExt cx="678071" cy="1980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C87480B-D811-44B0-BADC-3B1DDE9C33FD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032B259-9A45-4C3D-8C0B-19A74ADD0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0187E3F-C38C-4A5D-BE41-C6E0AE346E96}"/>
              </a:ext>
            </a:extLst>
          </p:cNvPr>
          <p:cNvSpPr txBox="1"/>
          <p:nvPr/>
        </p:nvSpPr>
        <p:spPr>
          <a:xfrm>
            <a:off x="2256524" y="1199351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E5BC2E-03A4-4312-B966-097569223050}"/>
              </a:ext>
            </a:extLst>
          </p:cNvPr>
          <p:cNvGrpSpPr/>
          <p:nvPr/>
        </p:nvGrpSpPr>
        <p:grpSpPr>
          <a:xfrm>
            <a:off x="4512003" y="1171901"/>
            <a:ext cx="900000" cy="198000"/>
            <a:chOff x="7701143" y="1163217"/>
            <a:chExt cx="900000" cy="19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981937A-D0E3-49E6-9CB7-D810768AE102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4138B183-6352-4BAD-96A5-D6AB94C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A7D7C8-AC19-47B1-8857-80DC93332C67}"/>
              </a:ext>
            </a:extLst>
          </p:cNvPr>
          <p:cNvSpPr/>
          <p:nvPr/>
        </p:nvSpPr>
        <p:spPr bwMode="auto">
          <a:xfrm>
            <a:off x="3120599" y="1171901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392F87-CF3D-4E32-946C-C34D47F1F772}"/>
              </a:ext>
            </a:extLst>
          </p:cNvPr>
          <p:cNvGrpSpPr/>
          <p:nvPr/>
        </p:nvGrpSpPr>
        <p:grpSpPr>
          <a:xfrm>
            <a:off x="4430253" y="4558521"/>
            <a:ext cx="898088" cy="455037"/>
            <a:chOff x="8966638" y="632307"/>
            <a:chExt cx="898088" cy="45503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778215E-2F94-4C84-9C89-5598E1C6846E}"/>
                </a:ext>
              </a:extLst>
            </p:cNvPr>
            <p:cNvSpPr/>
            <p:nvPr/>
          </p:nvSpPr>
          <p:spPr bwMode="auto">
            <a:xfrm>
              <a:off x="8966638" y="727344"/>
              <a:ext cx="898088" cy="360000"/>
            </a:xfrm>
            <a:prstGeom prst="roundRect">
              <a:avLst>
                <a:gd name="adj" fmla="val 12700"/>
              </a:avLst>
            </a:prstGeom>
            <a:solidFill>
              <a:schemeClr val="tx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46800" rtlCol="0" anchor="ctr"/>
            <a:lstStyle/>
            <a:p>
              <a:pPr algn="ctr" latinLnBrk="0"/>
              <a:r>
                <a:rPr lang="ko-KR" altLang="en-US" sz="800" dirty="0">
                  <a:solidFill>
                    <a:schemeClr val="bg1"/>
                  </a:solidFill>
                  <a:latin typeface="+mn-ea"/>
                </a:rPr>
                <a:t>전체 </a:t>
              </a:r>
              <a:r>
                <a:rPr lang="ko-KR" altLang="en-US" sz="800" dirty="0" err="1">
                  <a:solidFill>
                    <a:schemeClr val="bg1"/>
                  </a:solidFill>
                  <a:latin typeface="+mn-ea"/>
                </a:rPr>
                <a:t>부점</a:t>
              </a:r>
              <a:r>
                <a:rPr lang="ko-KR" altLang="en-US" sz="800" dirty="0">
                  <a:solidFill>
                    <a:schemeClr val="bg1"/>
                  </a:solidFill>
                  <a:latin typeface="+mn-ea"/>
                </a:rPr>
                <a:t> 노출</a:t>
              </a: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609C0349-D412-44B8-9874-2932FE1F1652}"/>
                </a:ext>
              </a:extLst>
            </p:cNvPr>
            <p:cNvSpPr/>
            <p:nvPr/>
          </p:nvSpPr>
          <p:spPr bwMode="auto">
            <a:xfrm>
              <a:off x="9325682" y="632307"/>
              <a:ext cx="180000" cy="108000"/>
            </a:xfrm>
            <a:prstGeom prst="triangle">
              <a:avLst/>
            </a:prstGeom>
            <a:solidFill>
              <a:schemeClr val="tx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46800" rtlCol="0" anchor="ctr"/>
            <a:lstStyle/>
            <a:p>
              <a:pPr algn="l" latinLnBrk="0"/>
              <a:endParaRPr lang="ko-KR" altLang="en-US" sz="1000" dirty="0">
                <a:latin typeface="+mn-e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A64E48C-A222-47D7-8BEF-645594851CE1}"/>
              </a:ext>
            </a:extLst>
          </p:cNvPr>
          <p:cNvGrpSpPr/>
          <p:nvPr/>
        </p:nvGrpSpPr>
        <p:grpSpPr>
          <a:xfrm>
            <a:off x="9213592" y="1836631"/>
            <a:ext cx="358443" cy="143999"/>
            <a:chOff x="4437926" y="1748205"/>
            <a:chExt cx="358443" cy="143999"/>
          </a:xfrm>
        </p:grpSpPr>
        <p:pic>
          <p:nvPicPr>
            <p:cNvPr id="86" name="Picture 4" descr="C:\Users\SUYEON\Desktop\icon\office-exel.png">
              <a:extLst>
                <a:ext uri="{FF2B5EF4-FFF2-40B4-BE49-F238E27FC236}">
                  <a16:creationId xmlns:a16="http://schemas.microsoft.com/office/drawing/2014/main" id="{86C17D83-9A0B-4E13-BA6C-2405675FB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아래쪽 화살표 232">
              <a:extLst>
                <a:ext uri="{FF2B5EF4-FFF2-40B4-BE49-F238E27FC236}">
                  <a16:creationId xmlns:a16="http://schemas.microsoft.com/office/drawing/2014/main" id="{4D1DA8AD-CC80-4A27-9CF9-BF6A9DF85219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0919328-E010-4EF3-A869-BAB9DC0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80B18C-678B-4F22-A08F-BBD40D0DEE5B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B4214AE-1F3D-4B13-88D7-4320D90F07F0}"/>
              </a:ext>
            </a:extLst>
          </p:cNvPr>
          <p:cNvGrpSpPr/>
          <p:nvPr/>
        </p:nvGrpSpPr>
        <p:grpSpPr>
          <a:xfrm>
            <a:off x="397692" y="1170188"/>
            <a:ext cx="1352897" cy="198000"/>
            <a:chOff x="397692" y="1460215"/>
            <a:chExt cx="1352897" cy="1980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FAE226-B7A1-43FC-A041-14777AE556BD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8B71FCA-CA05-48E7-8A7D-7313A0389A77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9FEC398-7394-4515-A11B-AEA5A4FA07B1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CC839A69-68AF-4C96-A7F2-E8A3BB7A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94677B-8920-5026-9FC9-4E8A50A9D0A3}"/>
              </a:ext>
            </a:extLst>
          </p:cNvPr>
          <p:cNvSpPr txBox="1"/>
          <p:nvPr/>
        </p:nvSpPr>
        <p:spPr>
          <a:xfrm>
            <a:off x="5781196" y="1199197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FCC9EB-BA1F-F24E-CBD7-2113DC9F3434}"/>
              </a:ext>
            </a:extLst>
          </p:cNvPr>
          <p:cNvGrpSpPr/>
          <p:nvPr/>
        </p:nvGrpSpPr>
        <p:grpSpPr>
          <a:xfrm>
            <a:off x="6531307" y="1169126"/>
            <a:ext cx="678071" cy="198000"/>
            <a:chOff x="4400076" y="1232835"/>
            <a:chExt cx="678071" cy="19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734AA8-36FD-C03D-BA36-BB77A800F0A0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525F15A-D7E1-32C9-E1FF-ABA135A9F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78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>
            <a:spLocks noChangeArrowheads="1"/>
          </p:cNvSpPr>
          <p:nvPr/>
        </p:nvSpPr>
        <p:spPr bwMode="auto">
          <a:xfrm>
            <a:off x="5357239" y="1407801"/>
            <a:ext cx="14718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 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개정 이력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DBF4A7-9349-0186-0FC8-44239FDEE86F}"/>
              </a:ext>
            </a:extLst>
          </p:cNvPr>
          <p:cNvSpPr/>
          <p:nvPr/>
        </p:nvSpPr>
        <p:spPr>
          <a:xfrm>
            <a:off x="299887" y="5515250"/>
            <a:ext cx="11592000" cy="86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※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작성방법 </a:t>
            </a:r>
          </a:p>
          <a:p>
            <a:pPr lvl="0">
              <a:defRPr/>
            </a:pP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* 문서 버전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: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최초 버전은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1.0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으로 시작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(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변경 사항 및 수정작성할 경우 소수점 첫째자리의 증가로 구분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)</a:t>
            </a:r>
          </a:p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- </a:t>
            </a:r>
            <a:r>
              <a:rPr lang="en-US" altLang="ko-KR" sz="900" b="1">
                <a:solidFill>
                  <a:schemeClr val="tx1"/>
                </a:solidFill>
                <a:latin typeface="+mn-ea"/>
                <a:cs typeface="함초롬돋움"/>
              </a:rPr>
              <a:t>V0.1 </a:t>
            </a:r>
            <a:r>
              <a:rPr lang="ko-KR" altLang="en-US" sz="900" b="1">
                <a:solidFill>
                  <a:schemeClr val="tx1"/>
                </a:solidFill>
                <a:latin typeface="+mn-ea"/>
                <a:cs typeface="함초롬돋움"/>
              </a:rPr>
              <a:t>최초작성 </a:t>
            </a:r>
            <a:r>
              <a:rPr lang="en-US" altLang="ko-KR" sz="900" b="1">
                <a:solidFill>
                  <a:schemeClr val="tx1"/>
                </a:solidFill>
                <a:latin typeface="+mn-ea"/>
                <a:cs typeface="함초롬돋움"/>
              </a:rPr>
              <a:t>/ V1.0 </a:t>
            </a:r>
            <a:r>
              <a:rPr lang="ko-KR" altLang="en-US" sz="900" b="1">
                <a:solidFill>
                  <a:schemeClr val="tx1"/>
                </a:solidFill>
                <a:latin typeface="+mn-ea"/>
                <a:cs typeface="함초롬돋움"/>
              </a:rPr>
              <a:t>확정문서</a:t>
            </a:r>
          </a:p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-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확정 이후 내용 추가 등 중대한 변경이 발생한 경우는 정수 자리의 버전번호 증가로 구분 </a:t>
            </a:r>
          </a:p>
          <a:p>
            <a:pPr lvl="0">
              <a:defRPr/>
            </a:pP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* 변경 사유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: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최초작성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내용수정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내용추가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내용삭제로 구분하여 기입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21A3356-DBAC-9BAE-84A2-7C6B5B234F91}"/>
              </a:ext>
            </a:extLst>
          </p:cNvPr>
          <p:cNvGraphicFramePr>
            <a:graphicFrameLocks noGrp="1"/>
          </p:cNvGraphicFramePr>
          <p:nvPr/>
        </p:nvGraphicFramePr>
        <p:xfrm>
          <a:off x="299887" y="1940455"/>
          <a:ext cx="11592000" cy="2277784"/>
        </p:xfrm>
        <a:graphic>
          <a:graphicData uri="http://schemas.openxmlformats.org/drawingml/2006/table">
            <a:tbl>
              <a:tblPr/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7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날짜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승인자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2025-01-20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이은주</a:t>
                      </a:r>
                      <a:r>
                        <a:rPr lang="en-US" altLang="ko-KR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김희린</a:t>
                      </a:r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최초작성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926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942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0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84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F9E8532-5FB7-4855-90F9-07DF5E34F877}"/>
              </a:ext>
            </a:extLst>
          </p:cNvPr>
          <p:cNvGrpSpPr/>
          <p:nvPr/>
        </p:nvGrpSpPr>
        <p:grpSpPr>
          <a:xfrm>
            <a:off x="1399642" y="1811229"/>
            <a:ext cx="1080000" cy="216000"/>
            <a:chOff x="284098" y="5053601"/>
            <a:chExt cx="1080000" cy="216000"/>
          </a:xfrm>
        </p:grpSpPr>
        <p:sp>
          <p:nvSpPr>
            <p:cNvPr id="136" name="사각형: 둥근 위쪽 모서리 135">
              <a:extLst>
                <a:ext uri="{FF2B5EF4-FFF2-40B4-BE49-F238E27FC236}">
                  <a16:creationId xmlns:a16="http://schemas.microsoft.com/office/drawing/2014/main" id="{E2DAECDD-A94D-4887-8302-59357E0976DA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품목별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61046CDC-0494-47F0-A07E-7ABFD7A5AFB4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22AE552-C35B-410E-8B0A-5460E9D51EE4}"/>
              </a:ext>
            </a:extLst>
          </p:cNvPr>
          <p:cNvGrpSpPr/>
          <p:nvPr/>
        </p:nvGrpSpPr>
        <p:grpSpPr>
          <a:xfrm>
            <a:off x="284098" y="1812825"/>
            <a:ext cx="1080000" cy="216000"/>
            <a:chOff x="284098" y="5053601"/>
            <a:chExt cx="1080000" cy="216000"/>
          </a:xfrm>
        </p:grpSpPr>
        <p:sp>
          <p:nvSpPr>
            <p:cNvPr id="132" name="사각형: 둥근 위쪽 모서리 131">
              <a:extLst>
                <a:ext uri="{FF2B5EF4-FFF2-40B4-BE49-F238E27FC236}">
                  <a16:creationId xmlns:a16="http://schemas.microsoft.com/office/drawing/2014/main" id="{C877D732-DC50-42DA-A8B3-69D1BF496ED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 err="1">
                  <a:solidFill>
                    <a:schemeClr val="bg1">
                      <a:lumMod val="50000"/>
                    </a:schemeClr>
                  </a:solidFill>
                </a:rPr>
                <a:t>부점별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183458B5-3F2E-4ACA-8368-EB54A47489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75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 및 수정내역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(601530)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335225"/>
            <a:ext cx="9288000" cy="409755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179957"/>
              </p:ext>
            </p:extLst>
          </p:nvPr>
        </p:nvGraphicFramePr>
        <p:xfrm>
          <a:off x="284097" y="2125216"/>
          <a:ext cx="9299244" cy="6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37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441887">
                  <a:extLst>
                    <a:ext uri="{9D8B030D-6E8A-4147-A177-3AD203B41FA5}">
                      <a16:colId xmlns:a16="http://schemas.microsoft.com/office/drawing/2014/main" val="2573015512"/>
                    </a:ext>
                  </a:extLst>
                </a:gridCol>
                <a:gridCol w="295837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44146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270437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607649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723619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58920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394263">
                  <a:extLst>
                    <a:ext uri="{9D8B030D-6E8A-4147-A177-3AD203B41FA5}">
                      <a16:colId xmlns:a16="http://schemas.microsoft.com/office/drawing/2014/main" val="32923887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89378347"/>
                    </a:ext>
                  </a:extLst>
                </a:gridCol>
                <a:gridCol w="526653">
                  <a:extLst>
                    <a:ext uri="{9D8B030D-6E8A-4147-A177-3AD203B41FA5}">
                      <a16:colId xmlns:a16="http://schemas.microsoft.com/office/drawing/2014/main" val="927376813"/>
                    </a:ext>
                  </a:extLst>
                </a:gridCol>
                <a:gridCol w="648384">
                  <a:extLst>
                    <a:ext uri="{9D8B030D-6E8A-4147-A177-3AD203B41FA5}">
                      <a16:colId xmlns:a16="http://schemas.microsoft.com/office/drawing/2014/main" val="770775732"/>
                    </a:ext>
                  </a:extLst>
                </a:gridCol>
                <a:gridCol w="648384">
                  <a:extLst>
                    <a:ext uri="{9D8B030D-6E8A-4147-A177-3AD203B41FA5}">
                      <a16:colId xmlns:a16="http://schemas.microsoft.com/office/drawing/2014/main" val="2296655835"/>
                    </a:ext>
                  </a:extLst>
                </a:gridCol>
                <a:gridCol w="648384">
                  <a:extLst>
                    <a:ext uri="{9D8B030D-6E8A-4147-A177-3AD203B41FA5}">
                      <a16:colId xmlns:a16="http://schemas.microsoft.com/office/drawing/2014/main" val="2691197400"/>
                    </a:ext>
                  </a:extLst>
                </a:gridCol>
                <a:gridCol w="699063">
                  <a:extLst>
                    <a:ext uri="{9D8B030D-6E8A-4147-A177-3AD203B41FA5}">
                      <a16:colId xmlns:a16="http://schemas.microsoft.com/office/drawing/2014/main" val="40440069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443176685"/>
                    </a:ext>
                  </a:extLst>
                </a:gridCol>
              </a:tblGrid>
              <a:tr h="16896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effectLst/>
                        </a:rPr>
                        <a:t>거래일련번호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거래구분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거래일자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거래자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effectLst/>
                        </a:rPr>
                        <a:t>배송지우편번호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배송지주소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68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61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영업부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결재요청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2025-06-08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025444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effectLst/>
                        </a:rPr>
                        <a:t>김부영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01234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effectLst/>
                        </a:rPr>
                        <a:t>서울특별시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2123863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39515"/>
              </p:ext>
            </p:extLst>
          </p:nvPr>
        </p:nvGraphicFramePr>
        <p:xfrm>
          <a:off x="9697291" y="1596733"/>
          <a:ext cx="2340000" cy="6316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신청 및 수정내역 탭</a:t>
                      </a:r>
                      <a:b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조회한 </a:t>
                      </a:r>
                      <a:r>
                        <a:rPr lang="ko-KR" altLang="en-US" sz="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부점의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캘린더 신청 및 수정 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4E8D30-15FD-4540-808D-8E294E2D06CA}"/>
              </a:ext>
            </a:extLst>
          </p:cNvPr>
          <p:cNvGrpSpPr/>
          <p:nvPr/>
        </p:nvGrpSpPr>
        <p:grpSpPr>
          <a:xfrm>
            <a:off x="2518019" y="1811229"/>
            <a:ext cx="1080000" cy="216000"/>
            <a:chOff x="284098" y="5053601"/>
            <a:chExt cx="1080000" cy="216000"/>
          </a:xfrm>
        </p:grpSpPr>
        <p:sp>
          <p:nvSpPr>
            <p:cNvPr id="49" name="사각형: 둥근 위쪽 모서리 48">
              <a:extLst>
                <a:ext uri="{FF2B5EF4-FFF2-40B4-BE49-F238E27FC236}">
                  <a16:creationId xmlns:a16="http://schemas.microsoft.com/office/drawing/2014/main" id="{10480CD0-1D7B-4361-A96D-6AF0B74BC524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신청확인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962E026-29CF-41F1-B6D9-B91E019FAD02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E1295FB-64CD-40C6-998A-6A6D5ED9C4AB}"/>
              </a:ext>
            </a:extLst>
          </p:cNvPr>
          <p:cNvSpPr/>
          <p:nvPr/>
        </p:nvSpPr>
        <p:spPr>
          <a:xfrm>
            <a:off x="9070039" y="145922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0187E3F-C38C-4A5D-BE41-C6E0AE346E96}"/>
              </a:ext>
            </a:extLst>
          </p:cNvPr>
          <p:cNvSpPr txBox="1"/>
          <p:nvPr/>
        </p:nvSpPr>
        <p:spPr>
          <a:xfrm>
            <a:off x="2256524" y="1485101"/>
            <a:ext cx="84638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신청부점코드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E5BC2E-03A4-4312-B966-097569223050}"/>
              </a:ext>
            </a:extLst>
          </p:cNvPr>
          <p:cNvGrpSpPr/>
          <p:nvPr/>
        </p:nvGrpSpPr>
        <p:grpSpPr>
          <a:xfrm>
            <a:off x="4512003" y="1457651"/>
            <a:ext cx="900000" cy="198000"/>
            <a:chOff x="7701143" y="1163217"/>
            <a:chExt cx="900000" cy="198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981937A-D0E3-49E6-9CB7-D810768AE102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4138B183-6352-4BAD-96A5-D6AB94C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A7D7C8-AC19-47B1-8857-80DC93332C67}"/>
              </a:ext>
            </a:extLst>
          </p:cNvPr>
          <p:cNvSpPr/>
          <p:nvPr/>
        </p:nvSpPr>
        <p:spPr bwMode="auto">
          <a:xfrm>
            <a:off x="3120599" y="1457651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A64E48C-A222-47D7-8BEF-645594851CE1}"/>
              </a:ext>
            </a:extLst>
          </p:cNvPr>
          <p:cNvGrpSpPr/>
          <p:nvPr/>
        </p:nvGrpSpPr>
        <p:grpSpPr>
          <a:xfrm>
            <a:off x="9213592" y="1836631"/>
            <a:ext cx="358443" cy="143999"/>
            <a:chOff x="4437926" y="1748205"/>
            <a:chExt cx="358443" cy="143999"/>
          </a:xfrm>
        </p:grpSpPr>
        <p:pic>
          <p:nvPicPr>
            <p:cNvPr id="86" name="Picture 4" descr="C:\Users\SUYEON\Desktop\icon\office-exel.png">
              <a:extLst>
                <a:ext uri="{FF2B5EF4-FFF2-40B4-BE49-F238E27FC236}">
                  <a16:creationId xmlns:a16="http://schemas.microsoft.com/office/drawing/2014/main" id="{86C17D83-9A0B-4E13-BA6C-2405675FB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아래쪽 화살표 232">
              <a:extLst>
                <a:ext uri="{FF2B5EF4-FFF2-40B4-BE49-F238E27FC236}">
                  <a16:creationId xmlns:a16="http://schemas.microsoft.com/office/drawing/2014/main" id="{4D1DA8AD-CC80-4A27-9CF9-BF6A9DF85219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0919328-E010-4EF3-A869-BAB9DC0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80B18C-678B-4F22-A08F-BBD40D0DEE5B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B4214AE-1F3D-4B13-88D7-4320D90F07F0}"/>
              </a:ext>
            </a:extLst>
          </p:cNvPr>
          <p:cNvGrpSpPr/>
          <p:nvPr/>
        </p:nvGrpSpPr>
        <p:grpSpPr>
          <a:xfrm>
            <a:off x="397692" y="1455938"/>
            <a:ext cx="1352897" cy="198000"/>
            <a:chOff x="397692" y="1460215"/>
            <a:chExt cx="1352897" cy="19800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FAE226-B7A1-43FC-A041-14777AE556BD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F8B71FCA-CA05-48E7-8A7D-7313A0389A77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49FEC398-7394-4515-A11B-AEA5A4FA07B1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CC839A69-68AF-4C96-A7F2-E8A3BB7A2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3BC7DB9-5D74-4628-A54A-3BF6E15C1B55}"/>
              </a:ext>
            </a:extLst>
          </p:cNvPr>
          <p:cNvCxnSpPr>
            <a:cxnSpLocks/>
          </p:cNvCxnSpPr>
          <p:nvPr/>
        </p:nvCxnSpPr>
        <p:spPr>
          <a:xfrm>
            <a:off x="284098" y="202882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D5908-461C-486A-8EA9-6B974CE018D8}"/>
              </a:ext>
            </a:extLst>
          </p:cNvPr>
          <p:cNvGrpSpPr/>
          <p:nvPr/>
        </p:nvGrpSpPr>
        <p:grpSpPr>
          <a:xfrm>
            <a:off x="3636932" y="1812825"/>
            <a:ext cx="1080000" cy="227104"/>
            <a:chOff x="3636932" y="1812825"/>
            <a:chExt cx="1080000" cy="227104"/>
          </a:xfrm>
        </p:grpSpPr>
        <p:sp>
          <p:nvSpPr>
            <p:cNvPr id="137" name="사각형: 둥근 위쪽 모서리 136">
              <a:extLst>
                <a:ext uri="{FF2B5EF4-FFF2-40B4-BE49-F238E27FC236}">
                  <a16:creationId xmlns:a16="http://schemas.microsoft.com/office/drawing/2014/main" id="{E28EBD95-4257-40D8-9CC2-3DB5F9100F1A}"/>
                </a:ext>
              </a:extLst>
            </p:cNvPr>
            <p:cNvSpPr/>
            <p:nvPr/>
          </p:nvSpPr>
          <p:spPr bwMode="auto">
            <a:xfrm>
              <a:off x="3636932" y="1812825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>
                  <a:solidFill>
                    <a:schemeClr val="tx1"/>
                  </a:solidFill>
                </a:rPr>
                <a:t>신청 및 수정내역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1CFB79C-200D-41D9-9039-0E0DAEE19FF4}"/>
                </a:ext>
              </a:extLst>
            </p:cNvPr>
            <p:cNvCxnSpPr>
              <a:cxnSpLocks/>
            </p:cNvCxnSpPr>
            <p:nvPr/>
          </p:nvCxnSpPr>
          <p:spPr>
            <a:xfrm>
              <a:off x="3636932" y="2039929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E9F0FF0F-9354-4CDC-9E68-528F4871B79F}"/>
              </a:ext>
            </a:extLst>
          </p:cNvPr>
          <p:cNvSpPr>
            <a:spLocks noChangeAspect="1"/>
          </p:cNvSpPr>
          <p:nvPr/>
        </p:nvSpPr>
        <p:spPr>
          <a:xfrm>
            <a:off x="3604545" y="176983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2B51867-3846-1832-255A-146F9A48D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78537"/>
              </p:ext>
            </p:extLst>
          </p:nvPr>
        </p:nvGraphicFramePr>
        <p:xfrm>
          <a:off x="284097" y="3151465"/>
          <a:ext cx="9307137" cy="5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08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413541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272743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0561666"/>
                    </a:ext>
                  </a:extLst>
                </a:gridCol>
                <a:gridCol w="439922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55747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383010">
                  <a:extLst>
                    <a:ext uri="{9D8B030D-6E8A-4147-A177-3AD203B41FA5}">
                      <a16:colId xmlns:a16="http://schemas.microsoft.com/office/drawing/2014/main" val="329238875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089378347"/>
                    </a:ext>
                  </a:extLst>
                </a:gridCol>
                <a:gridCol w="539520">
                  <a:extLst>
                    <a:ext uri="{9D8B030D-6E8A-4147-A177-3AD203B41FA5}">
                      <a16:colId xmlns:a16="http://schemas.microsoft.com/office/drawing/2014/main" val="2395250313"/>
                    </a:ext>
                  </a:extLst>
                </a:gridCol>
                <a:gridCol w="525386">
                  <a:extLst>
                    <a:ext uri="{9D8B030D-6E8A-4147-A177-3AD203B41FA5}">
                      <a16:colId xmlns:a16="http://schemas.microsoft.com/office/drawing/2014/main" val="935327850"/>
                    </a:ext>
                  </a:extLst>
                </a:gridCol>
                <a:gridCol w="525386">
                  <a:extLst>
                    <a:ext uri="{9D8B030D-6E8A-4147-A177-3AD203B41FA5}">
                      <a16:colId xmlns:a16="http://schemas.microsoft.com/office/drawing/2014/main" val="1838473198"/>
                    </a:ext>
                  </a:extLst>
                </a:gridCol>
                <a:gridCol w="653344">
                  <a:extLst>
                    <a:ext uri="{9D8B030D-6E8A-4147-A177-3AD203B41FA5}">
                      <a16:colId xmlns:a16="http://schemas.microsoft.com/office/drawing/2014/main" val="3401660227"/>
                    </a:ext>
                  </a:extLst>
                </a:gridCol>
                <a:gridCol w="599989">
                  <a:extLst>
                    <a:ext uri="{9D8B030D-6E8A-4147-A177-3AD203B41FA5}">
                      <a16:colId xmlns:a16="http://schemas.microsoft.com/office/drawing/2014/main" val="696348783"/>
                    </a:ext>
                  </a:extLst>
                </a:gridCol>
                <a:gridCol w="616513">
                  <a:extLst>
                    <a:ext uri="{9D8B030D-6E8A-4147-A177-3AD203B41FA5}">
                      <a16:colId xmlns:a16="http://schemas.microsoft.com/office/drawing/2014/main" val="1137103548"/>
                    </a:ext>
                  </a:extLst>
                </a:gridCol>
                <a:gridCol w="556576">
                  <a:extLst>
                    <a:ext uri="{9D8B030D-6E8A-4147-A177-3AD203B41FA5}">
                      <a16:colId xmlns:a16="http://schemas.microsoft.com/office/drawing/2014/main" val="99430352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299537586"/>
                    </a:ext>
                  </a:extLst>
                </a:gridCol>
              </a:tblGrid>
              <a:tr h="16896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고객배송정보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68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 sz="6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/>
                        <a:t>직원명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</a:rPr>
                        <a:t>배송지우편번호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</a:rPr>
                        <a:t>배송지주소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50982"/>
                  </a:ext>
                </a:extLst>
              </a:tr>
              <a:tr h="1689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정기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0">
                          <a:solidFill>
                            <a:schemeClr val="tx1"/>
                          </a:solidFill>
                          <a:effectLst/>
                        </a:rPr>
                        <a:t>상세보기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5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배부수량관리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배부수량 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(691540) </a:t>
            </a:r>
            <a:r>
              <a:rPr lang="ko-KR" altLang="en-US" sz="700" dirty="0" err="1">
                <a:solidFill>
                  <a:srgbClr val="202124"/>
                </a:solidFill>
                <a:latin typeface="+mn-ea"/>
              </a:rPr>
              <a:t>배부수량관리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082217"/>
            <a:ext cx="9288000" cy="36055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9E9CCA-8D63-4936-901F-ECED50AC36F8}"/>
              </a:ext>
            </a:extLst>
          </p:cNvPr>
          <p:cNvGrpSpPr/>
          <p:nvPr/>
        </p:nvGrpSpPr>
        <p:grpSpPr>
          <a:xfrm>
            <a:off x="397692" y="1170188"/>
            <a:ext cx="1152872" cy="198000"/>
            <a:chOff x="397692" y="1460215"/>
            <a:chExt cx="1152872" cy="19800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FDBBC69-0FD4-45E4-BF43-24070F651024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기준년도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BDF6BAC-6E1E-47E8-A486-C1BBB5EF700A}"/>
                </a:ext>
              </a:extLst>
            </p:cNvPr>
            <p:cNvGrpSpPr/>
            <p:nvPr/>
          </p:nvGrpSpPr>
          <p:grpSpPr>
            <a:xfrm>
              <a:off x="946467" y="1460215"/>
              <a:ext cx="604097" cy="198000"/>
              <a:chOff x="4198740" y="1232835"/>
              <a:chExt cx="604097" cy="19800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C96ED3C-D8F5-4D84-B90A-02BBE1A1044F}"/>
                  </a:ext>
                </a:extLst>
              </p:cNvPr>
              <p:cNvSpPr/>
              <p:nvPr/>
            </p:nvSpPr>
            <p:spPr bwMode="auto">
              <a:xfrm>
                <a:off x="4198740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C2687BDA-2D21-41C5-B573-46179E01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1727" y="1283843"/>
                <a:ext cx="90000" cy="90000"/>
              </a:xfrm>
              <a:prstGeom prst="rect">
                <a:avLst/>
              </a:prstGeom>
            </p:spPr>
          </p:pic>
        </p:grpSp>
      </p:grp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/>
        </p:nvGraphicFramePr>
        <p:xfrm>
          <a:off x="284096" y="1806434"/>
          <a:ext cx="7899785" cy="98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97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45047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97587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955999">
                  <a:extLst>
                    <a:ext uri="{9D8B030D-6E8A-4147-A177-3AD203B41FA5}">
                      <a16:colId xmlns:a16="http://schemas.microsoft.com/office/drawing/2014/main" val="1506979342"/>
                    </a:ext>
                  </a:extLst>
                </a:gridCol>
                <a:gridCol w="836327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2354175877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2087371627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122888098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4196502639"/>
                    </a:ext>
                  </a:extLst>
                </a:gridCol>
              </a:tblGrid>
              <a:tr h="25532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기준년도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포켓수첩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공지구분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무기명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기명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50216"/>
                  </a:ext>
                </a:extLst>
              </a:tr>
              <a:tr h="25488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78531"/>
                  </a:ext>
                </a:extLst>
              </a:tr>
              <a:tr h="25488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55702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1805081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858ADCC-B673-408F-8F68-BF8CEDC0CAB0}"/>
              </a:ext>
            </a:extLst>
          </p:cNvPr>
          <p:cNvSpPr>
            <a:spLocks noChangeAspect="1"/>
          </p:cNvSpPr>
          <p:nvPr/>
        </p:nvSpPr>
        <p:spPr>
          <a:xfrm>
            <a:off x="158264" y="11468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 err="1">
                  <a:solidFill>
                    <a:prstClr val="black"/>
                  </a:solidFill>
                  <a:latin typeface="함초롬돋움"/>
                  <a:ea typeface="함초롬돋움"/>
                </a:rPr>
                <a:t>배부수량관리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(691540) </a:t>
            </a:r>
            <a:r>
              <a:rPr kumimoji="0" lang="ko-KR" altLang="en-US" sz="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배부수량관리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256360-E24A-4B72-B78D-A559E871A9BD}"/>
              </a:ext>
            </a:extLst>
          </p:cNvPr>
          <p:cNvSpPr txBox="1"/>
          <p:nvPr/>
        </p:nvSpPr>
        <p:spPr>
          <a:xfrm>
            <a:off x="2356121" y="1200259"/>
            <a:ext cx="5354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부점코드</a:t>
            </a:r>
            <a:r>
              <a:rPr lang="en-US" altLang="ko-KR" sz="800" b="1" dirty="0">
                <a:latin typeface="+mn-ea"/>
              </a:rPr>
              <a:t>/</a:t>
            </a:r>
            <a:r>
              <a:rPr lang="ko-KR" altLang="en-US" sz="800" b="1" dirty="0">
                <a:latin typeface="+mn-ea"/>
              </a:rPr>
              <a:t>명</a:t>
            </a: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45434"/>
              </p:ext>
            </p:extLst>
          </p:nvPr>
        </p:nvGraphicFramePr>
        <p:xfrm>
          <a:off x="9697291" y="1596733"/>
          <a:ext cx="2340000" cy="46771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기준년도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2022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당년 포함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공란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캘린더 종류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디폴트 없음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없음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신청내역조회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기등록한 내용 노출 및 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(4)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→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선택 및 수량 입력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(7)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버튼을 클릭하여 저장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체크박스 선택 →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→ 삭제 완료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달력 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최대입력값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: 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그리드에 새로운 행이 추가됨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내림차순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 맨아래로 추가됨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4-1)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부점조회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12891D0-B744-4C45-9D7F-9E5419E1E19F}"/>
              </a:ext>
            </a:extLst>
          </p:cNvPr>
          <p:cNvSpPr txBox="1"/>
          <p:nvPr/>
        </p:nvSpPr>
        <p:spPr>
          <a:xfrm>
            <a:off x="190893" y="1529092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</a:t>
            </a:r>
            <a:r>
              <a:rPr lang="ko-KR" altLang="en-US" sz="900" b="1" dirty="0" err="1"/>
              <a:t>행내등기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노선별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부점정보</a:t>
            </a:r>
            <a:endParaRPr lang="ko-KR" altLang="en-US" sz="9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02758D-D30B-4DBF-B7C6-831EEEFCBB94}"/>
              </a:ext>
            </a:extLst>
          </p:cNvPr>
          <p:cNvSpPr/>
          <p:nvPr/>
        </p:nvSpPr>
        <p:spPr>
          <a:xfrm>
            <a:off x="9070039" y="116321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3D0880C-9179-41B3-860F-788EABB6C961}"/>
              </a:ext>
            </a:extLst>
          </p:cNvPr>
          <p:cNvSpPr/>
          <p:nvPr/>
        </p:nvSpPr>
        <p:spPr>
          <a:xfrm>
            <a:off x="7619997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행추가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DD3F82-FF25-492B-AA8D-C4F96A6B5222}"/>
              </a:ext>
            </a:extLst>
          </p:cNvPr>
          <p:cNvSpPr/>
          <p:nvPr/>
        </p:nvSpPr>
        <p:spPr>
          <a:xfrm>
            <a:off x="8058876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CEAE526-8FBD-45E2-884B-1D155EADA58F}"/>
              </a:ext>
            </a:extLst>
          </p:cNvPr>
          <p:cNvSpPr/>
          <p:nvPr/>
        </p:nvSpPr>
        <p:spPr>
          <a:xfrm>
            <a:off x="8489366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4093000-DFD0-4CDF-879C-A40EF5D336E5}"/>
              </a:ext>
            </a:extLst>
          </p:cNvPr>
          <p:cNvSpPr>
            <a:spLocks noChangeAspect="1"/>
          </p:cNvSpPr>
          <p:nvPr/>
        </p:nvSpPr>
        <p:spPr>
          <a:xfrm>
            <a:off x="158264" y="17990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9D9984-1C73-4413-9DCA-E0D8B5AF5021}"/>
              </a:ext>
            </a:extLst>
          </p:cNvPr>
          <p:cNvSpPr/>
          <p:nvPr/>
        </p:nvSpPr>
        <p:spPr bwMode="auto">
          <a:xfrm>
            <a:off x="7463982" y="2300283"/>
            <a:ext cx="697684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4C90F1-F68F-4BF8-955A-A50F8CE089DE}"/>
              </a:ext>
            </a:extLst>
          </p:cNvPr>
          <p:cNvSpPr/>
          <p:nvPr/>
        </p:nvSpPr>
        <p:spPr bwMode="auto">
          <a:xfrm>
            <a:off x="7463982" y="2555076"/>
            <a:ext cx="697684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5B49A3-1DEB-402A-9C7F-D132A03C7CE4}"/>
              </a:ext>
            </a:extLst>
          </p:cNvPr>
          <p:cNvGrpSpPr/>
          <p:nvPr/>
        </p:nvGrpSpPr>
        <p:grpSpPr>
          <a:xfrm>
            <a:off x="382395" y="2020447"/>
            <a:ext cx="108000" cy="734096"/>
            <a:chOff x="382395" y="2020447"/>
            <a:chExt cx="108000" cy="734096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E09D1DB-FEA4-467D-9FB4-FC2224C6A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395" y="2020447"/>
              <a:ext cx="108000" cy="108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CAD8F29-4520-45A1-A714-A53BCC6BB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395" y="2390348"/>
              <a:ext cx="108000" cy="108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266C0CD-0310-41B3-BB3D-D5BDD986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2395" y="2646543"/>
              <a:ext cx="108000" cy="108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648BF2E8-3D40-4518-B5BE-0251ABC6208E}"/>
              </a:ext>
            </a:extLst>
          </p:cNvPr>
          <p:cNvSpPr>
            <a:spLocks noChangeAspect="1"/>
          </p:cNvSpPr>
          <p:nvPr/>
        </p:nvSpPr>
        <p:spPr>
          <a:xfrm>
            <a:off x="7718997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8F41685-92EC-463D-904F-9DA15331E0C2}"/>
              </a:ext>
            </a:extLst>
          </p:cNvPr>
          <p:cNvSpPr>
            <a:spLocks noChangeAspect="1"/>
          </p:cNvSpPr>
          <p:nvPr/>
        </p:nvSpPr>
        <p:spPr>
          <a:xfrm>
            <a:off x="8157876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D7F5E8C-E504-424E-A581-6E183E064D78}"/>
              </a:ext>
            </a:extLst>
          </p:cNvPr>
          <p:cNvSpPr>
            <a:spLocks noChangeAspect="1"/>
          </p:cNvSpPr>
          <p:nvPr/>
        </p:nvSpPr>
        <p:spPr>
          <a:xfrm>
            <a:off x="8592148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A6D7458-C896-4A50-9369-C69C44835E1D}"/>
              </a:ext>
            </a:extLst>
          </p:cNvPr>
          <p:cNvGrpSpPr/>
          <p:nvPr/>
        </p:nvGrpSpPr>
        <p:grpSpPr>
          <a:xfrm>
            <a:off x="4346300" y="1168776"/>
            <a:ext cx="900000" cy="198000"/>
            <a:chOff x="7701143" y="1163217"/>
            <a:chExt cx="900000" cy="19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AC6738-66EE-4974-B680-B19FEEAA32E4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BE516B9-E3A8-4A98-BE8A-881F3848E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C41953-65A4-41FD-8EBC-FAA050A329FE}"/>
              </a:ext>
            </a:extLst>
          </p:cNvPr>
          <p:cNvSpPr/>
          <p:nvPr/>
        </p:nvSpPr>
        <p:spPr bwMode="auto">
          <a:xfrm>
            <a:off x="2954896" y="1168776"/>
            <a:ext cx="1316034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D01A9AB-5C49-41D9-BB8B-313F5D9820A7}"/>
              </a:ext>
            </a:extLst>
          </p:cNvPr>
          <p:cNvSpPr/>
          <p:nvPr/>
        </p:nvSpPr>
        <p:spPr>
          <a:xfrm>
            <a:off x="9167554" y="570880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8AB16C2-4C45-4EE5-A551-1D8181C859F1}"/>
              </a:ext>
            </a:extLst>
          </p:cNvPr>
          <p:cNvSpPr>
            <a:spLocks noChangeAspect="1"/>
          </p:cNvSpPr>
          <p:nvPr/>
        </p:nvSpPr>
        <p:spPr>
          <a:xfrm>
            <a:off x="9268039" y="58979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DE46C3-6F82-45AF-B4C3-B4A2CED02A3C}"/>
              </a:ext>
            </a:extLst>
          </p:cNvPr>
          <p:cNvSpPr/>
          <p:nvPr/>
        </p:nvSpPr>
        <p:spPr bwMode="auto">
          <a:xfrm>
            <a:off x="1990672" y="2555076"/>
            <a:ext cx="900852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971306F-1090-4431-8674-1223FA309906}"/>
              </a:ext>
            </a:extLst>
          </p:cNvPr>
          <p:cNvSpPr>
            <a:spLocks noChangeAspect="1"/>
          </p:cNvSpPr>
          <p:nvPr/>
        </p:nvSpPr>
        <p:spPr>
          <a:xfrm>
            <a:off x="2821182" y="256204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74" name="Group 974">
            <a:extLst>
              <a:ext uri="{FF2B5EF4-FFF2-40B4-BE49-F238E27FC236}">
                <a16:creationId xmlns:a16="http://schemas.microsoft.com/office/drawing/2014/main" id="{31827110-F061-4A86-A69E-2CABE72E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0116"/>
              </p:ext>
            </p:extLst>
          </p:nvPr>
        </p:nvGraphicFramePr>
        <p:xfrm>
          <a:off x="12208094" y="1579551"/>
          <a:ext cx="2331417" cy="236064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체크박스 선택 후 버튼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그리드에 행이 삭제됨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8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버튼을 클릭하여 추가한 행을 추가하기 전 상태로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원복시킴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사라짐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Q.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버튼과 차별되는 점이 무엇인지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9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 등록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클릭 시 엑셀 업로드 공통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기본배부수량입력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팝업 노출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Q.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엑셀 다운로드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양식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 기능 필요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?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6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클릭하여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리스트에서 추가 및 수정하여 저장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876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24567B6-18F6-45D3-AE2D-302FF742E1C5}"/>
              </a:ext>
            </a:extLst>
          </p:cNvPr>
          <p:cNvGrpSpPr/>
          <p:nvPr/>
        </p:nvGrpSpPr>
        <p:grpSpPr>
          <a:xfrm>
            <a:off x="9208829" y="1570878"/>
            <a:ext cx="358443" cy="143999"/>
            <a:chOff x="9208829" y="1593738"/>
            <a:chExt cx="358443" cy="143999"/>
          </a:xfrm>
        </p:grpSpPr>
        <p:pic>
          <p:nvPicPr>
            <p:cNvPr id="79" name="Picture 4" descr="C:\Users\SUYEON\Desktop\icon\office-exel.png">
              <a:extLst>
                <a:ext uri="{FF2B5EF4-FFF2-40B4-BE49-F238E27FC236}">
                  <a16:creationId xmlns:a16="http://schemas.microsoft.com/office/drawing/2014/main" id="{7642E92D-6E6E-4A5C-9739-5F8A27528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829" y="1593738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아래쪽 화살표 232">
              <a:extLst>
                <a:ext uri="{FF2B5EF4-FFF2-40B4-BE49-F238E27FC236}">
                  <a16:creationId xmlns:a16="http://schemas.microsoft.com/office/drawing/2014/main" id="{EC2E3085-3B9D-4776-A192-AE59E2BD1996}"/>
                </a:ext>
              </a:extLst>
            </p:cNvPr>
            <p:cNvSpPr/>
            <p:nvPr/>
          </p:nvSpPr>
          <p:spPr bwMode="auto">
            <a:xfrm>
              <a:off x="9306023" y="1663215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439B252E-E69B-4630-A61B-409B4F3F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7038" y="1608979"/>
              <a:ext cx="130234" cy="12746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F8B623-93B4-436E-8B30-D90216C180A4}"/>
              </a:ext>
            </a:extLst>
          </p:cNvPr>
          <p:cNvGrpSpPr/>
          <p:nvPr/>
        </p:nvGrpSpPr>
        <p:grpSpPr>
          <a:xfrm>
            <a:off x="3796254" y="2322198"/>
            <a:ext cx="648000" cy="161925"/>
            <a:chOff x="3823988" y="2311516"/>
            <a:chExt cx="648000" cy="161925"/>
          </a:xfrm>
        </p:grpSpPr>
        <p:sp>
          <p:nvSpPr>
            <p:cNvPr id="86" name="Rectangle 167" descr="type=input">
              <a:extLst>
                <a:ext uri="{FF2B5EF4-FFF2-40B4-BE49-F238E27FC236}">
                  <a16:creationId xmlns:a16="http://schemas.microsoft.com/office/drawing/2014/main" id="{3144360A-A90D-4455-9B4F-3AA29460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87" name="Rectangle 167" descr="type=input">
              <a:extLst>
                <a:ext uri="{FF2B5EF4-FFF2-40B4-BE49-F238E27FC236}">
                  <a16:creationId xmlns:a16="http://schemas.microsoft.com/office/drawing/2014/main" id="{562C9BDF-3FBD-4EA9-B85B-4AD7A78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0" name="Rectangle 167" descr="type=input">
              <a:extLst>
                <a:ext uri="{FF2B5EF4-FFF2-40B4-BE49-F238E27FC236}">
                  <a16:creationId xmlns:a16="http://schemas.microsoft.com/office/drawing/2014/main" id="{5433D5DD-68A3-4EAF-B6DA-A2E52A75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E403AEA2-9F07-4EAB-A864-D9FB46689D42}"/>
              </a:ext>
            </a:extLst>
          </p:cNvPr>
          <p:cNvSpPr>
            <a:spLocks noChangeAspect="1"/>
          </p:cNvSpPr>
          <p:nvPr/>
        </p:nvSpPr>
        <p:spPr>
          <a:xfrm>
            <a:off x="3657718" y="222381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F9AA6B-F87E-4BA9-B0C2-985624918FAC}"/>
              </a:ext>
            </a:extLst>
          </p:cNvPr>
          <p:cNvGrpSpPr/>
          <p:nvPr/>
        </p:nvGrpSpPr>
        <p:grpSpPr>
          <a:xfrm>
            <a:off x="4535260" y="2322198"/>
            <a:ext cx="648000" cy="161925"/>
            <a:chOff x="3823988" y="2311516"/>
            <a:chExt cx="648000" cy="161925"/>
          </a:xfrm>
        </p:grpSpPr>
        <p:sp>
          <p:nvSpPr>
            <p:cNvPr id="92" name="Rectangle 167" descr="type=input">
              <a:extLst>
                <a:ext uri="{FF2B5EF4-FFF2-40B4-BE49-F238E27FC236}">
                  <a16:creationId xmlns:a16="http://schemas.microsoft.com/office/drawing/2014/main" id="{5BBDBCAE-7329-409F-BF1D-A5B2A445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3" name="Rectangle 167" descr="type=input">
              <a:extLst>
                <a:ext uri="{FF2B5EF4-FFF2-40B4-BE49-F238E27FC236}">
                  <a16:creationId xmlns:a16="http://schemas.microsoft.com/office/drawing/2014/main" id="{B73FE5AC-F58E-4ECC-BCF9-A0D613EF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4" name="Rectangle 167" descr="type=input">
              <a:extLst>
                <a:ext uri="{FF2B5EF4-FFF2-40B4-BE49-F238E27FC236}">
                  <a16:creationId xmlns:a16="http://schemas.microsoft.com/office/drawing/2014/main" id="{AE78205B-2E8D-407A-90BE-50A805C3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DCE033-ED62-4F5C-A583-13211C1FDCCC}"/>
              </a:ext>
            </a:extLst>
          </p:cNvPr>
          <p:cNvGrpSpPr/>
          <p:nvPr/>
        </p:nvGrpSpPr>
        <p:grpSpPr>
          <a:xfrm>
            <a:off x="5274382" y="2322198"/>
            <a:ext cx="648000" cy="161925"/>
            <a:chOff x="3823988" y="2311516"/>
            <a:chExt cx="648000" cy="161925"/>
          </a:xfrm>
        </p:grpSpPr>
        <p:sp>
          <p:nvSpPr>
            <p:cNvPr id="96" name="Rectangle 167" descr="type=input">
              <a:extLst>
                <a:ext uri="{FF2B5EF4-FFF2-40B4-BE49-F238E27FC236}">
                  <a16:creationId xmlns:a16="http://schemas.microsoft.com/office/drawing/2014/main" id="{CD404671-52D6-4D3A-A447-C59FBB8E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7" name="Rectangle 167" descr="type=input">
              <a:extLst>
                <a:ext uri="{FF2B5EF4-FFF2-40B4-BE49-F238E27FC236}">
                  <a16:creationId xmlns:a16="http://schemas.microsoft.com/office/drawing/2014/main" id="{018A62B0-63B8-422D-BD08-CE4767FD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8" name="Rectangle 167" descr="type=input">
              <a:extLst>
                <a:ext uri="{FF2B5EF4-FFF2-40B4-BE49-F238E27FC236}">
                  <a16:creationId xmlns:a16="http://schemas.microsoft.com/office/drawing/2014/main" id="{E63A1284-887B-4997-81AA-83FC6893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EA7135-197F-4F37-A487-3D3BE0F86651}"/>
              </a:ext>
            </a:extLst>
          </p:cNvPr>
          <p:cNvGrpSpPr/>
          <p:nvPr/>
        </p:nvGrpSpPr>
        <p:grpSpPr>
          <a:xfrm>
            <a:off x="3796254" y="2581693"/>
            <a:ext cx="648000" cy="161925"/>
            <a:chOff x="3823988" y="2311516"/>
            <a:chExt cx="648000" cy="161925"/>
          </a:xfrm>
        </p:grpSpPr>
        <p:sp>
          <p:nvSpPr>
            <p:cNvPr id="100" name="Rectangle 167" descr="type=input">
              <a:extLst>
                <a:ext uri="{FF2B5EF4-FFF2-40B4-BE49-F238E27FC236}">
                  <a16:creationId xmlns:a16="http://schemas.microsoft.com/office/drawing/2014/main" id="{5DAB24E8-6A2C-4D21-B1E7-219D76DA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01" name="Rectangle 167" descr="type=input">
              <a:extLst>
                <a:ext uri="{FF2B5EF4-FFF2-40B4-BE49-F238E27FC236}">
                  <a16:creationId xmlns:a16="http://schemas.microsoft.com/office/drawing/2014/main" id="{D2A1666C-123F-4E42-A9C8-F18B803B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02" name="Rectangle 167" descr="type=input">
              <a:extLst>
                <a:ext uri="{FF2B5EF4-FFF2-40B4-BE49-F238E27FC236}">
                  <a16:creationId xmlns:a16="http://schemas.microsoft.com/office/drawing/2014/main" id="{702F521E-4934-41DB-8864-977AB4C1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5F4C4BD-C682-4380-95B2-084B911CE023}"/>
              </a:ext>
            </a:extLst>
          </p:cNvPr>
          <p:cNvGrpSpPr/>
          <p:nvPr/>
        </p:nvGrpSpPr>
        <p:grpSpPr>
          <a:xfrm>
            <a:off x="4535260" y="2580078"/>
            <a:ext cx="648000" cy="161925"/>
            <a:chOff x="3823988" y="2311516"/>
            <a:chExt cx="648000" cy="161925"/>
          </a:xfrm>
        </p:grpSpPr>
        <p:sp>
          <p:nvSpPr>
            <p:cNvPr id="104" name="Rectangle 167" descr="type=input">
              <a:extLst>
                <a:ext uri="{FF2B5EF4-FFF2-40B4-BE49-F238E27FC236}">
                  <a16:creationId xmlns:a16="http://schemas.microsoft.com/office/drawing/2014/main" id="{0BC7DF45-00E6-4C71-B6A4-ADF1A5F9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05" name="Rectangle 167" descr="type=input">
              <a:extLst>
                <a:ext uri="{FF2B5EF4-FFF2-40B4-BE49-F238E27FC236}">
                  <a16:creationId xmlns:a16="http://schemas.microsoft.com/office/drawing/2014/main" id="{C0F77500-C967-4CCF-A834-078991B2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07" name="Rectangle 167" descr="type=input">
              <a:extLst>
                <a:ext uri="{FF2B5EF4-FFF2-40B4-BE49-F238E27FC236}">
                  <a16:creationId xmlns:a16="http://schemas.microsoft.com/office/drawing/2014/main" id="{A706EBDB-082F-4F64-897C-CC38F4B8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04D913-BD82-454C-8E94-A94E3792C370}"/>
              </a:ext>
            </a:extLst>
          </p:cNvPr>
          <p:cNvGrpSpPr/>
          <p:nvPr/>
        </p:nvGrpSpPr>
        <p:grpSpPr>
          <a:xfrm>
            <a:off x="5274382" y="2580077"/>
            <a:ext cx="648000" cy="161925"/>
            <a:chOff x="3823988" y="2311516"/>
            <a:chExt cx="648000" cy="161925"/>
          </a:xfrm>
        </p:grpSpPr>
        <p:sp>
          <p:nvSpPr>
            <p:cNvPr id="109" name="Rectangle 167" descr="type=input">
              <a:extLst>
                <a:ext uri="{FF2B5EF4-FFF2-40B4-BE49-F238E27FC236}">
                  <a16:creationId xmlns:a16="http://schemas.microsoft.com/office/drawing/2014/main" id="{39010E77-F857-4CEA-89F0-2793799CA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0" name="Rectangle 167" descr="type=input">
              <a:extLst>
                <a:ext uri="{FF2B5EF4-FFF2-40B4-BE49-F238E27FC236}">
                  <a16:creationId xmlns:a16="http://schemas.microsoft.com/office/drawing/2014/main" id="{52780A54-4D36-441A-BABB-C97CF20A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1" name="Rectangle 167" descr="type=input">
              <a:extLst>
                <a:ext uri="{FF2B5EF4-FFF2-40B4-BE49-F238E27FC236}">
                  <a16:creationId xmlns:a16="http://schemas.microsoft.com/office/drawing/2014/main" id="{584BBD6E-DFEF-4798-BC48-1EAE57F23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5439201-7060-49A9-AE13-EE485E26CE1A}"/>
              </a:ext>
            </a:extLst>
          </p:cNvPr>
          <p:cNvGrpSpPr/>
          <p:nvPr/>
        </p:nvGrpSpPr>
        <p:grpSpPr>
          <a:xfrm>
            <a:off x="6010003" y="2322198"/>
            <a:ext cx="648000" cy="161925"/>
            <a:chOff x="3823988" y="2311516"/>
            <a:chExt cx="648000" cy="161925"/>
          </a:xfrm>
        </p:grpSpPr>
        <p:sp>
          <p:nvSpPr>
            <p:cNvPr id="113" name="Rectangle 167" descr="type=input">
              <a:extLst>
                <a:ext uri="{FF2B5EF4-FFF2-40B4-BE49-F238E27FC236}">
                  <a16:creationId xmlns:a16="http://schemas.microsoft.com/office/drawing/2014/main" id="{42AB3857-5783-42BB-8F9D-E614377C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 dirty="0">
                  <a:latin typeface="+mn-ea"/>
                </a:rPr>
                <a:t>0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14" name="Rectangle 167" descr="type=input">
              <a:extLst>
                <a:ext uri="{FF2B5EF4-FFF2-40B4-BE49-F238E27FC236}">
                  <a16:creationId xmlns:a16="http://schemas.microsoft.com/office/drawing/2014/main" id="{E8411FE0-9028-4345-A243-6FDAE229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5" name="Rectangle 167" descr="type=input">
              <a:extLst>
                <a:ext uri="{FF2B5EF4-FFF2-40B4-BE49-F238E27FC236}">
                  <a16:creationId xmlns:a16="http://schemas.microsoft.com/office/drawing/2014/main" id="{D16B1C0A-9D1B-48CD-9C6E-48FBCB979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DCF3530-A70C-4972-9679-CAA533286E5A}"/>
              </a:ext>
            </a:extLst>
          </p:cNvPr>
          <p:cNvGrpSpPr/>
          <p:nvPr/>
        </p:nvGrpSpPr>
        <p:grpSpPr>
          <a:xfrm>
            <a:off x="6754726" y="2322198"/>
            <a:ext cx="648000" cy="161925"/>
            <a:chOff x="3823988" y="2311516"/>
            <a:chExt cx="648000" cy="161925"/>
          </a:xfrm>
        </p:grpSpPr>
        <p:sp>
          <p:nvSpPr>
            <p:cNvPr id="117" name="Rectangle 167" descr="type=input">
              <a:extLst>
                <a:ext uri="{FF2B5EF4-FFF2-40B4-BE49-F238E27FC236}">
                  <a16:creationId xmlns:a16="http://schemas.microsoft.com/office/drawing/2014/main" id="{E18DE6A1-5827-47F4-89AD-40485A1A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9" name="Rectangle 167" descr="type=input">
              <a:extLst>
                <a:ext uri="{FF2B5EF4-FFF2-40B4-BE49-F238E27FC236}">
                  <a16:creationId xmlns:a16="http://schemas.microsoft.com/office/drawing/2014/main" id="{91A8D781-D440-4246-A708-DB50C414B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20" name="Rectangle 167" descr="type=input">
              <a:extLst>
                <a:ext uri="{FF2B5EF4-FFF2-40B4-BE49-F238E27FC236}">
                  <a16:creationId xmlns:a16="http://schemas.microsoft.com/office/drawing/2014/main" id="{E6610519-A43A-4FDD-AD83-BF087C0B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FA62321-BE26-4E64-B0B3-79A98557E913}"/>
              </a:ext>
            </a:extLst>
          </p:cNvPr>
          <p:cNvGrpSpPr/>
          <p:nvPr/>
        </p:nvGrpSpPr>
        <p:grpSpPr>
          <a:xfrm>
            <a:off x="6010003" y="2579650"/>
            <a:ext cx="648000" cy="161925"/>
            <a:chOff x="3823988" y="2311516"/>
            <a:chExt cx="648000" cy="161925"/>
          </a:xfrm>
        </p:grpSpPr>
        <p:sp>
          <p:nvSpPr>
            <p:cNvPr id="122" name="Rectangle 167" descr="type=input">
              <a:extLst>
                <a:ext uri="{FF2B5EF4-FFF2-40B4-BE49-F238E27FC236}">
                  <a16:creationId xmlns:a16="http://schemas.microsoft.com/office/drawing/2014/main" id="{FA40F66C-1557-4D09-8CD3-FDE3EB4B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 dirty="0">
                  <a:latin typeface="+mn-ea"/>
                </a:rPr>
                <a:t>0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123" name="Rectangle 167" descr="type=input">
              <a:extLst>
                <a:ext uri="{FF2B5EF4-FFF2-40B4-BE49-F238E27FC236}">
                  <a16:creationId xmlns:a16="http://schemas.microsoft.com/office/drawing/2014/main" id="{4F3147FD-BB35-4558-921B-9A32650A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24" name="Rectangle 167" descr="type=input">
              <a:extLst>
                <a:ext uri="{FF2B5EF4-FFF2-40B4-BE49-F238E27FC236}">
                  <a16:creationId xmlns:a16="http://schemas.microsoft.com/office/drawing/2014/main" id="{895DEA1A-8905-4985-92CA-4984DFF8A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C947B4B-9694-4387-986C-7E7935D6C17B}"/>
              </a:ext>
            </a:extLst>
          </p:cNvPr>
          <p:cNvGrpSpPr/>
          <p:nvPr/>
        </p:nvGrpSpPr>
        <p:grpSpPr>
          <a:xfrm>
            <a:off x="6754726" y="2579650"/>
            <a:ext cx="648000" cy="161925"/>
            <a:chOff x="3823988" y="2311516"/>
            <a:chExt cx="648000" cy="161925"/>
          </a:xfrm>
        </p:grpSpPr>
        <p:sp>
          <p:nvSpPr>
            <p:cNvPr id="126" name="Rectangle 167" descr="type=input">
              <a:extLst>
                <a:ext uri="{FF2B5EF4-FFF2-40B4-BE49-F238E27FC236}">
                  <a16:creationId xmlns:a16="http://schemas.microsoft.com/office/drawing/2014/main" id="{80C2998F-858C-4EBF-B945-2EFCEA08D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27" name="Rectangle 167" descr="type=input">
              <a:extLst>
                <a:ext uri="{FF2B5EF4-FFF2-40B4-BE49-F238E27FC236}">
                  <a16:creationId xmlns:a16="http://schemas.microsoft.com/office/drawing/2014/main" id="{C5AA2082-114B-4446-A263-25F45D333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28" name="Rectangle 167" descr="type=input">
              <a:extLst>
                <a:ext uri="{FF2B5EF4-FFF2-40B4-BE49-F238E27FC236}">
                  <a16:creationId xmlns:a16="http://schemas.microsoft.com/office/drawing/2014/main" id="{10DC5088-74B5-46A0-85FD-4BE4B5AD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39CFAE0B-FCA2-4DF5-A622-66CDEFF29054}"/>
              </a:ext>
            </a:extLst>
          </p:cNvPr>
          <p:cNvSpPr>
            <a:spLocks noChangeAspect="1"/>
          </p:cNvSpPr>
          <p:nvPr/>
        </p:nvSpPr>
        <p:spPr>
          <a:xfrm>
            <a:off x="8963246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A37DCA7-BF77-4631-BC61-8D928C21BD1F}"/>
              </a:ext>
            </a:extLst>
          </p:cNvPr>
          <p:cNvGrpSpPr/>
          <p:nvPr/>
        </p:nvGrpSpPr>
        <p:grpSpPr>
          <a:xfrm>
            <a:off x="8983790" y="1570878"/>
            <a:ext cx="164322" cy="143999"/>
            <a:chOff x="8685001" y="849888"/>
            <a:chExt cx="164322" cy="143999"/>
          </a:xfrm>
        </p:grpSpPr>
        <p:pic>
          <p:nvPicPr>
            <p:cNvPr id="131" name="Picture 4" descr="C:\Users\SUYEON\Desktop\icon\office-exel.png">
              <a:extLst>
                <a:ext uri="{FF2B5EF4-FFF2-40B4-BE49-F238E27FC236}">
                  <a16:creationId xmlns:a16="http://schemas.microsoft.com/office/drawing/2014/main" id="{5702822B-55DE-40EE-9317-A431817C0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5001" y="849888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아래쪽 화살표 232">
              <a:extLst>
                <a:ext uri="{FF2B5EF4-FFF2-40B4-BE49-F238E27FC236}">
                  <a16:creationId xmlns:a16="http://schemas.microsoft.com/office/drawing/2014/main" id="{B7EC8060-C7C1-43F9-A1DE-93CD5B6BAD58}"/>
                </a:ext>
              </a:extLst>
            </p:cNvPr>
            <p:cNvSpPr/>
            <p:nvPr/>
          </p:nvSpPr>
          <p:spPr bwMode="auto">
            <a:xfrm flipV="1">
              <a:off x="8782195" y="919365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88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배부수량관리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39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배부수량 관리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엑셀업로드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(691540) </a:t>
            </a:r>
            <a:r>
              <a:rPr lang="ko-KR" altLang="en-US" sz="700" dirty="0" err="1">
                <a:solidFill>
                  <a:srgbClr val="202124"/>
                </a:solidFill>
                <a:latin typeface="+mn-ea"/>
              </a:rPr>
              <a:t>배부수량관리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41724"/>
              </p:ext>
            </p:extLst>
          </p:nvPr>
        </p:nvGraphicFramePr>
        <p:xfrm>
          <a:off x="9697291" y="1596733"/>
          <a:ext cx="2340000" cy="1939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엑셀업로드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공통 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144419A-96DD-47AE-A25B-B4B58492DEBD}"/>
              </a:ext>
            </a:extLst>
          </p:cNvPr>
          <p:cNvGrpSpPr/>
          <p:nvPr/>
        </p:nvGrpSpPr>
        <p:grpSpPr>
          <a:xfrm>
            <a:off x="354734" y="788994"/>
            <a:ext cx="4680000" cy="1398011"/>
            <a:chOff x="477838" y="4590206"/>
            <a:chExt cx="4680000" cy="139801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422063-CDBF-4B2B-BDBB-5A905D3FFE9D}"/>
                </a:ext>
              </a:extLst>
            </p:cNvPr>
            <p:cNvGrpSpPr/>
            <p:nvPr/>
          </p:nvGrpSpPr>
          <p:grpSpPr>
            <a:xfrm>
              <a:off x="477838" y="4590206"/>
              <a:ext cx="4680000" cy="1398011"/>
              <a:chOff x="477838" y="4682566"/>
              <a:chExt cx="4680000" cy="1398011"/>
            </a:xfrm>
          </p:grpSpPr>
          <p:sp>
            <p:nvSpPr>
              <p:cNvPr id="25" name="모서리가 둥근 직사각형 50">
                <a:extLst>
                  <a:ext uri="{FF2B5EF4-FFF2-40B4-BE49-F238E27FC236}">
                    <a16:creationId xmlns:a16="http://schemas.microsoft.com/office/drawing/2014/main" id="{C3CE2992-BD52-435F-AFF6-B6EBE2BA139C}"/>
                  </a:ext>
                </a:extLst>
              </p:cNvPr>
              <p:cNvSpPr/>
              <p:nvPr/>
            </p:nvSpPr>
            <p:spPr>
              <a:xfrm>
                <a:off x="477838" y="4682566"/>
                <a:ext cx="4680000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b="1"/>
                  <a:t>엑셀업로드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4C6041E-E67C-4A98-B1EC-1FF1660190C2}"/>
                  </a:ext>
                </a:extLst>
              </p:cNvPr>
              <p:cNvSpPr/>
              <p:nvPr/>
            </p:nvSpPr>
            <p:spPr bwMode="auto">
              <a:xfrm>
                <a:off x="709623" y="5212574"/>
                <a:ext cx="3060000" cy="19638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bIns="0" rtlCol="0" anchor="ctr"/>
              <a:lstStyle/>
              <a:p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1D2C8A9-8601-4ED6-8C9E-0C331D5B5F11}"/>
                  </a:ext>
                </a:extLst>
              </p:cNvPr>
              <p:cNvSpPr txBox="1"/>
              <p:nvPr/>
            </p:nvSpPr>
            <p:spPr>
              <a:xfrm>
                <a:off x="709623" y="5518167"/>
                <a:ext cx="1705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Tahoma" pitchFamily="34" charset="0"/>
                  </a:rPr>
                  <a:t>첨부파일의 </a:t>
                </a:r>
                <a:r>
                  <a:rPr lang="ko-KR" altLang="en-US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Tahoma" pitchFamily="34" charset="0"/>
                  </a:rPr>
                  <a:t>용량은 </a:t>
                </a:r>
                <a:r>
                  <a:rPr lang="en-US" altLang="ko-KR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Tahoma" pitchFamily="34" charset="0"/>
                  </a:rPr>
                  <a:t>10MB</a:t>
                </a:r>
                <a:r>
                  <a:rPr lang="ko-KR" altLang="en-US" sz="8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Tahoma" pitchFamily="34" charset="0"/>
                  </a:rPr>
                  <a:t>이하입니다</a:t>
                </a:r>
                <a:r>
                  <a:rPr lang="en-US" altLang="ko-KR" sz="8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Tahoma" pitchFamily="34" charset="0"/>
                  </a:rPr>
                  <a:t>.  </a:t>
                </a:r>
                <a:endParaRPr lang="en-US" altLang="ko-KR" sz="8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Tahoma" pitchFamily="34" charset="0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29951986-E32B-4944-AF15-D0C4E61E6AB6}"/>
                  </a:ext>
                </a:extLst>
              </p:cNvPr>
              <p:cNvSpPr/>
              <p:nvPr/>
            </p:nvSpPr>
            <p:spPr>
              <a:xfrm>
                <a:off x="3835637" y="5210959"/>
                <a:ext cx="540000" cy="198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n-ea"/>
                  </a:rPr>
                  <a:t>파일선택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A2450255-1645-41EA-8C4E-F137AADC58D3}"/>
                  </a:ext>
                </a:extLst>
              </p:cNvPr>
              <p:cNvSpPr/>
              <p:nvPr/>
            </p:nvSpPr>
            <p:spPr>
              <a:xfrm>
                <a:off x="4406007" y="5210959"/>
                <a:ext cx="540000" cy="198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+mn-ea"/>
                  </a:rPr>
                  <a:t>파일삭제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0" name="모서리가 둥근 직사각형 50">
                <a:extLst>
                  <a:ext uri="{FF2B5EF4-FFF2-40B4-BE49-F238E27FC236}">
                    <a16:creationId xmlns:a16="http://schemas.microsoft.com/office/drawing/2014/main" id="{4A87590C-DF00-4860-BA5C-4B9ED4BAC070}"/>
                  </a:ext>
                </a:extLst>
              </p:cNvPr>
              <p:cNvSpPr/>
              <p:nvPr/>
            </p:nvSpPr>
            <p:spPr>
              <a:xfrm>
                <a:off x="477838" y="4964577"/>
                <a:ext cx="4680000" cy="1116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십자형 30">
                <a:extLst>
                  <a:ext uri="{FF2B5EF4-FFF2-40B4-BE49-F238E27FC236}">
                    <a16:creationId xmlns:a16="http://schemas.microsoft.com/office/drawing/2014/main" id="{CFB1E58A-1D3A-4A8C-9B31-05F2AFD2A15E}"/>
                  </a:ext>
                </a:extLst>
              </p:cNvPr>
              <p:cNvSpPr/>
              <p:nvPr/>
            </p:nvSpPr>
            <p:spPr>
              <a:xfrm rot="2700000">
                <a:off x="4874870" y="4760118"/>
                <a:ext cx="142272" cy="144000"/>
              </a:xfrm>
              <a:prstGeom prst="plus">
                <a:avLst>
                  <a:gd name="adj" fmla="val 4460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376D7DD-0607-4D1F-BA2C-53CD51C9E30C}"/>
                </a:ext>
              </a:extLst>
            </p:cNvPr>
            <p:cNvSpPr/>
            <p:nvPr/>
          </p:nvSpPr>
          <p:spPr>
            <a:xfrm>
              <a:off x="4550007" y="5627126"/>
              <a:ext cx="396000" cy="198000"/>
            </a:xfrm>
            <a:prstGeom prst="roundRect">
              <a:avLst>
                <a:gd name="adj" fmla="val 582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저장</a:t>
              </a:r>
              <a:endPara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9357C64-EAFA-477E-A6CB-905BB496606C}"/>
                </a:ext>
              </a:extLst>
            </p:cNvPr>
            <p:cNvSpPr/>
            <p:nvPr/>
          </p:nvSpPr>
          <p:spPr>
            <a:xfrm>
              <a:off x="4115579" y="5627126"/>
              <a:ext cx="401459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+mn-ea"/>
                </a:rPr>
                <a:t>취소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35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배부수량관리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39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배부수량 관리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기본배부수량입력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업무지원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(691540) </a:t>
            </a:r>
            <a:r>
              <a:rPr lang="ko-KR" altLang="en-US" sz="700" dirty="0" err="1">
                <a:solidFill>
                  <a:srgbClr val="202124"/>
                </a:solidFill>
                <a:latin typeface="+mn-ea"/>
              </a:rPr>
              <a:t>배부수량관리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44266"/>
              </p:ext>
            </p:extLst>
          </p:nvPr>
        </p:nvGraphicFramePr>
        <p:xfrm>
          <a:off x="9697291" y="1596733"/>
          <a:ext cx="2340000" cy="19948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엑셀업로드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파일로 첨부한 엑셀 입력 값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Q.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양식이 존재하지 않아 수기로 만들어야 함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양식 다운로드 기능 필요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달력 및 포켓수첩 수량 우측 정렬로 변경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가운데 정렬 → 우측 정렬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엑셀업로드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파일탐색창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기본배분수량을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Q.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저장 오류로 테스트 불가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D48F5AB-6B55-485B-854B-B35D5EC3BEA0}"/>
              </a:ext>
            </a:extLst>
          </p:cNvPr>
          <p:cNvSpPr txBox="1"/>
          <p:nvPr/>
        </p:nvSpPr>
        <p:spPr>
          <a:xfrm>
            <a:off x="375600" y="758542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부점조회 팝업</a:t>
            </a:r>
            <a:r>
              <a:rPr lang="en-US" altLang="ko-KR" sz="900" b="1"/>
              <a:t>(</a:t>
            </a:r>
            <a:r>
              <a:rPr lang="ko-KR" altLang="en-US" sz="900" b="1"/>
              <a:t>팀 포함</a:t>
            </a:r>
            <a:r>
              <a:rPr lang="en-US" altLang="ko-KR" sz="900" b="1"/>
              <a:t>)</a:t>
            </a:r>
            <a:endParaRPr lang="ko-KR" altLang="en-US" sz="900" b="1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F410308-9CB4-44DA-A3DC-2EC87891DEEC}"/>
              </a:ext>
            </a:extLst>
          </p:cNvPr>
          <p:cNvGrpSpPr/>
          <p:nvPr/>
        </p:nvGrpSpPr>
        <p:grpSpPr>
          <a:xfrm>
            <a:off x="328967" y="697601"/>
            <a:ext cx="5995632" cy="2512324"/>
            <a:chOff x="328967" y="697601"/>
            <a:chExt cx="6252871" cy="2512324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9DD2FDA3-732C-471C-B4C7-0138289D7BA1}"/>
                </a:ext>
              </a:extLst>
            </p:cNvPr>
            <p:cNvSpPr/>
            <p:nvPr/>
          </p:nvSpPr>
          <p:spPr>
            <a:xfrm>
              <a:off x="328967" y="697601"/>
              <a:ext cx="6252871" cy="2512324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708C766-4E29-4E96-84FD-3AB5FE063EF8}"/>
                </a:ext>
              </a:extLst>
            </p:cNvPr>
            <p:cNvSpPr/>
            <p:nvPr/>
          </p:nvSpPr>
          <p:spPr bwMode="auto">
            <a:xfrm>
              <a:off x="328967" y="697602"/>
              <a:ext cx="6252871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ko-KR" altLang="en-US" sz="900" b="1" dirty="0" err="1"/>
                <a:t>기본배부수량</a:t>
              </a:r>
              <a:r>
                <a:rPr lang="ko-KR" altLang="en-US" sz="900" b="1" dirty="0"/>
                <a:t> 입력</a:t>
              </a:r>
            </a:p>
          </p:txBody>
        </p:sp>
        <p:sp>
          <p:nvSpPr>
            <p:cNvPr id="75" name="십자형 74">
              <a:extLst>
                <a:ext uri="{FF2B5EF4-FFF2-40B4-BE49-F238E27FC236}">
                  <a16:creationId xmlns:a16="http://schemas.microsoft.com/office/drawing/2014/main" id="{92E53445-8FCD-4DB4-896B-F8BBDCD84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348266" y="785949"/>
              <a:ext cx="126000" cy="126000"/>
            </a:xfrm>
            <a:prstGeom prst="plus">
              <a:avLst>
                <a:gd name="adj" fmla="val 44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ADAE41A-7209-436C-8471-B36C431C53CE}"/>
              </a:ext>
            </a:extLst>
          </p:cNvPr>
          <p:cNvSpPr txBox="1"/>
          <p:nvPr/>
        </p:nvSpPr>
        <p:spPr>
          <a:xfrm>
            <a:off x="336172" y="106761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엑셀업로드</a:t>
            </a:r>
            <a:endParaRPr lang="ko-KR" altLang="en-US" sz="9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7F87E52-FBFB-47FA-A890-A64BBA862AF6}"/>
              </a:ext>
            </a:extLst>
          </p:cNvPr>
          <p:cNvSpPr/>
          <p:nvPr/>
        </p:nvSpPr>
        <p:spPr>
          <a:xfrm>
            <a:off x="5782821" y="2891992"/>
            <a:ext cx="418746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</a:p>
        </p:txBody>
      </p:sp>
      <p:graphicFrame>
        <p:nvGraphicFramePr>
          <p:cNvPr id="78" name="표 3">
            <a:extLst>
              <a:ext uri="{FF2B5EF4-FFF2-40B4-BE49-F238E27FC236}">
                <a16:creationId xmlns:a16="http://schemas.microsoft.com/office/drawing/2014/main" id="{F9B292D3-20BD-4FDA-9A7A-A266866C8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47027"/>
              </p:ext>
            </p:extLst>
          </p:nvPr>
        </p:nvGraphicFramePr>
        <p:xfrm>
          <a:off x="443417" y="1320779"/>
          <a:ext cx="5761898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783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42782767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74708884"/>
                    </a:ext>
                  </a:extLst>
                </a:gridCol>
                <a:gridCol w="397438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192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19200">
                  <a:extLst>
                    <a:ext uri="{9D8B030D-6E8A-4147-A177-3AD203B41FA5}">
                      <a16:colId xmlns:a16="http://schemas.microsoft.com/office/drawing/2014/main" val="493181596"/>
                    </a:ext>
                  </a:extLst>
                </a:gridCol>
                <a:gridCol w="619200">
                  <a:extLst>
                    <a:ext uri="{9D8B030D-6E8A-4147-A177-3AD203B41FA5}">
                      <a16:colId xmlns:a16="http://schemas.microsoft.com/office/drawing/2014/main" val="171249480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880637296"/>
                    </a:ext>
                  </a:extLst>
                </a:gridCol>
                <a:gridCol w="723877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</a:tblGrid>
              <a:tr h="15792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팀구분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포켓수첩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공지구분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57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무기명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기명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517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0092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06171"/>
                  </a:ext>
                </a:extLst>
              </a:tr>
            </a:tbl>
          </a:graphicData>
        </a:graphic>
      </p:graphicFrame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137AE1-F7F1-4148-B87F-ACC1D666E845}"/>
              </a:ext>
            </a:extLst>
          </p:cNvPr>
          <p:cNvSpPr/>
          <p:nvPr/>
        </p:nvSpPr>
        <p:spPr bwMode="auto">
          <a:xfrm>
            <a:off x="435871" y="1320779"/>
            <a:ext cx="5765696" cy="148755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5AB2499-9991-4E84-87E8-DDA66FBC3F9C}"/>
              </a:ext>
            </a:extLst>
          </p:cNvPr>
          <p:cNvSpPr/>
          <p:nvPr/>
        </p:nvSpPr>
        <p:spPr>
          <a:xfrm>
            <a:off x="5100638" y="2891992"/>
            <a:ext cx="643729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엑셀업로드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943012D-6BD5-48CE-A3D3-50AB3C0FE7D2}"/>
              </a:ext>
            </a:extLst>
          </p:cNvPr>
          <p:cNvSpPr>
            <a:spLocks noChangeAspect="1"/>
          </p:cNvSpPr>
          <p:nvPr/>
        </p:nvSpPr>
        <p:spPr>
          <a:xfrm>
            <a:off x="276600" y="135561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ABDB5E8-814F-40B5-9679-B349676D7AF4}"/>
              </a:ext>
            </a:extLst>
          </p:cNvPr>
          <p:cNvSpPr>
            <a:spLocks noChangeAspect="1"/>
          </p:cNvSpPr>
          <p:nvPr/>
        </p:nvSpPr>
        <p:spPr>
          <a:xfrm>
            <a:off x="5340744" y="311806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315236-5CEE-4FD4-82F7-85C933A2610A}"/>
              </a:ext>
            </a:extLst>
          </p:cNvPr>
          <p:cNvSpPr>
            <a:spLocks noChangeAspect="1"/>
          </p:cNvSpPr>
          <p:nvPr/>
        </p:nvSpPr>
        <p:spPr>
          <a:xfrm>
            <a:off x="5894009" y="311806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EAF24D-B212-4621-8780-9EE0B424B242}"/>
              </a:ext>
            </a:extLst>
          </p:cNvPr>
          <p:cNvSpPr txBox="1"/>
          <p:nvPr/>
        </p:nvSpPr>
        <p:spPr>
          <a:xfrm>
            <a:off x="5632340" y="1095809"/>
            <a:ext cx="625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전체 </a:t>
            </a:r>
            <a:r>
              <a:rPr lang="en-US" altLang="ko-KR" sz="800" b="1" dirty="0">
                <a:solidFill>
                  <a:schemeClr val="accent2"/>
                </a:solidFill>
                <a:latin typeface="+mn-ea"/>
              </a:rPr>
              <a:t>00</a:t>
            </a:r>
            <a:r>
              <a:rPr lang="ko-KR" altLang="en-US" sz="800" dirty="0">
                <a:latin typeface="+mn-ea"/>
              </a:rPr>
              <a:t>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FD95404-5029-4D2E-9D47-D4EE1E1A0E96}"/>
              </a:ext>
            </a:extLst>
          </p:cNvPr>
          <p:cNvSpPr>
            <a:spLocks/>
          </p:cNvSpPr>
          <p:nvPr/>
        </p:nvSpPr>
        <p:spPr bwMode="auto">
          <a:xfrm>
            <a:off x="19804" y="468444"/>
            <a:ext cx="12172195" cy="636369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2"/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기존 팝업</a:t>
            </a:r>
          </a:p>
        </p:txBody>
      </p:sp>
    </p:spTree>
    <p:extLst>
      <p:ext uri="{BB962C8B-B14F-4D97-AF65-F5344CB8AC3E}">
        <p14:creationId xmlns:p14="http://schemas.microsoft.com/office/powerpoint/2010/main" val="42780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6A4F-9159-8007-E760-5AE64A5D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CFA9F-B363-B487-FA01-680209F5B99F}"/>
              </a:ext>
            </a:extLst>
          </p:cNvPr>
          <p:cNvSpPr txBox="1"/>
          <p:nvPr/>
        </p:nvSpPr>
        <p:spPr>
          <a:xfrm>
            <a:off x="291242" y="631121"/>
            <a:ext cx="248818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전체 메뉴구조도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(IA)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5FC69F3-2B81-5857-13E9-7054D60D50D2}"/>
              </a:ext>
            </a:extLst>
          </p:cNvPr>
          <p:cNvCxnSpPr>
            <a:cxnSpLocks/>
          </p:cNvCxnSpPr>
          <p:nvPr/>
        </p:nvCxnSpPr>
        <p:spPr>
          <a:xfrm>
            <a:off x="6103427" y="1763114"/>
            <a:ext cx="0" cy="7200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A439C72-17A0-E33F-0031-457871CE18B3}"/>
              </a:ext>
            </a:extLst>
          </p:cNvPr>
          <p:cNvSpPr/>
          <p:nvPr/>
        </p:nvSpPr>
        <p:spPr>
          <a:xfrm>
            <a:off x="5288195" y="1481414"/>
            <a:ext cx="1620000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ko-KR" sz="95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ko-KR" altLang="en-US" sz="950">
                <a:solidFill>
                  <a:schemeClr val="bg1"/>
                </a:solidFill>
                <a:latin typeface="맑은 고딕" pitchFamily="50" charset="-127"/>
              </a:rPr>
              <a:t>업무지원시스템</a:t>
            </a:r>
            <a:endParaRPr kumimoji="0" lang="ko-KR" altLang="en-US" sz="9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D19084E-8F8F-E1BD-1698-E7305DA2B8E2}"/>
              </a:ext>
            </a:extLst>
          </p:cNvPr>
          <p:cNvGrpSpPr/>
          <p:nvPr/>
        </p:nvGrpSpPr>
        <p:grpSpPr>
          <a:xfrm>
            <a:off x="914195" y="2189235"/>
            <a:ext cx="10368000" cy="323752"/>
            <a:chOff x="914195" y="2189235"/>
            <a:chExt cx="10368000" cy="323752"/>
          </a:xfrm>
        </p:grpSpPr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60CD0810-6D6F-46BF-EC17-8796AFA5440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9195" y="-2680013"/>
              <a:ext cx="18000" cy="10368000"/>
            </a:xfrm>
            <a:prstGeom prst="bentConnector3">
              <a:avLst>
                <a:gd name="adj1" fmla="val 1800000"/>
              </a:avLst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0BA06375-393E-07DF-DD8C-21BF500ADEF4}"/>
                </a:ext>
              </a:extLst>
            </p:cNvPr>
            <p:cNvCxnSpPr>
              <a:cxnSpLocks/>
            </p:cNvCxnSpPr>
            <p:nvPr/>
          </p:nvCxnSpPr>
          <p:spPr>
            <a:xfrm>
              <a:off x="2241888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E04222C-348F-4330-6AFA-4E056A4AE9F8}"/>
                </a:ext>
              </a:extLst>
            </p:cNvPr>
            <p:cNvCxnSpPr>
              <a:cxnSpLocks/>
            </p:cNvCxnSpPr>
            <p:nvPr/>
          </p:nvCxnSpPr>
          <p:spPr>
            <a:xfrm>
              <a:off x="3546813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CE32AFF-3D1E-78A6-F8F4-6B5D9FADCA53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06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9492643-BA0C-DB4F-33F3-0DDA4FCE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394913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14DBDF9D-7BED-6CC6-2E3C-52856D373DC6}"/>
                </a:ext>
              </a:extLst>
            </p:cNvPr>
            <p:cNvCxnSpPr>
              <a:cxnSpLocks/>
            </p:cNvCxnSpPr>
            <p:nvPr/>
          </p:nvCxnSpPr>
          <p:spPr>
            <a:xfrm>
              <a:off x="8699838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73A55962-4C71-E627-F220-418C4658DC2C}"/>
                </a:ext>
              </a:extLst>
            </p:cNvPr>
            <p:cNvCxnSpPr>
              <a:cxnSpLocks/>
            </p:cNvCxnSpPr>
            <p:nvPr/>
          </p:nvCxnSpPr>
          <p:spPr>
            <a:xfrm>
              <a:off x="9984231" y="2189235"/>
              <a:ext cx="0" cy="2520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3078435-3DD1-8C0D-D5F0-26765E696BEA}"/>
              </a:ext>
            </a:extLst>
          </p:cNvPr>
          <p:cNvGrpSpPr/>
          <p:nvPr/>
        </p:nvGrpSpPr>
        <p:grpSpPr>
          <a:xfrm>
            <a:off x="10688463" y="2441235"/>
            <a:ext cx="1188000" cy="1362798"/>
            <a:chOff x="10688463" y="2441235"/>
            <a:chExt cx="1188000" cy="136279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7014D8C-4535-39EB-2531-EFAC23106B2E}"/>
                </a:ext>
              </a:extLst>
            </p:cNvPr>
            <p:cNvSpPr/>
            <p:nvPr/>
          </p:nvSpPr>
          <p:spPr>
            <a:xfrm>
              <a:off x="10688463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관리자</a:t>
              </a:r>
              <a:endParaRPr kumimoji="0" lang="ko-KR" alt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659DAE-3C67-29F5-8582-A4E6198306B3}"/>
                </a:ext>
              </a:extLst>
            </p:cNvPr>
            <p:cNvSpPr/>
            <p:nvPr/>
          </p:nvSpPr>
          <p:spPr>
            <a:xfrm>
              <a:off x="10688998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공통관리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E0096CB-8A20-0D86-D534-3C9D67FEC111}"/>
                </a:ext>
              </a:extLst>
            </p:cNvPr>
            <p:cNvSpPr/>
            <p:nvPr/>
          </p:nvSpPr>
          <p:spPr>
            <a:xfrm>
              <a:off x="10688998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시스템관리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5446CF6-D247-C94F-8F19-D648962220A5}"/>
                </a:ext>
              </a:extLst>
            </p:cNvPr>
            <p:cNvSpPr/>
            <p:nvPr/>
          </p:nvSpPr>
          <p:spPr>
            <a:xfrm>
              <a:off x="10688998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게시판관리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016B722-9800-6F10-FBA0-8C3EFDA7F62C}"/>
              </a:ext>
            </a:extLst>
          </p:cNvPr>
          <p:cNvGrpSpPr/>
          <p:nvPr/>
        </p:nvGrpSpPr>
        <p:grpSpPr>
          <a:xfrm>
            <a:off x="4214911" y="2441235"/>
            <a:ext cx="1188000" cy="1362798"/>
            <a:chOff x="4214911" y="2441235"/>
            <a:chExt cx="1188000" cy="136279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96AF8C-5BA3-A46D-790D-F3050348C918}"/>
                </a:ext>
              </a:extLst>
            </p:cNvPr>
            <p:cNvSpPr/>
            <p:nvPr/>
          </p:nvSpPr>
          <p:spPr>
            <a:xfrm>
              <a:off x="4214911" y="2441235"/>
              <a:ext cx="1188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ko-KR" altLang="en-US" sz="9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rPr>
                <a:t>행내등기우편물</a:t>
              </a:r>
              <a:endParaRPr kumimoji="0" lang="ko-KR" alt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3CB46DF-F8FB-8A8C-09E0-251DA6960EF6}"/>
                </a:ext>
              </a:extLst>
            </p:cNvPr>
            <p:cNvSpPr/>
            <p:nvPr/>
          </p:nvSpPr>
          <p:spPr>
            <a:xfrm>
              <a:off x="4214911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행내등기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18C9286-7D08-9D4F-9ACA-818DA7EA8740}"/>
                </a:ext>
              </a:extLst>
            </p:cNvPr>
            <p:cNvSpPr/>
            <p:nvPr/>
          </p:nvSpPr>
          <p:spPr>
            <a:xfrm>
              <a:off x="4214911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우편물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4672F31-FD17-E30A-75CD-69BA230B7DBE}"/>
                </a:ext>
              </a:extLst>
            </p:cNvPr>
            <p:cNvSpPr/>
            <p:nvPr/>
          </p:nvSpPr>
          <p:spPr>
            <a:xfrm>
              <a:off x="4214911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등기우편물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44D9862-7DBB-593C-4F96-E6BA51D6988B}"/>
              </a:ext>
            </a:extLst>
          </p:cNvPr>
          <p:cNvGrpSpPr/>
          <p:nvPr/>
        </p:nvGrpSpPr>
        <p:grpSpPr>
          <a:xfrm>
            <a:off x="2908770" y="2441235"/>
            <a:ext cx="1187465" cy="1997738"/>
            <a:chOff x="2908770" y="2441235"/>
            <a:chExt cx="1187465" cy="199773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35980A-42AC-2184-96A5-EAC368E6FD0D}"/>
                </a:ext>
              </a:extLst>
            </p:cNvPr>
            <p:cNvSpPr/>
            <p:nvPr/>
          </p:nvSpPr>
          <p:spPr>
            <a:xfrm>
              <a:off x="2908770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18000" rIns="8255" bIns="0" numCol="1" spcCol="1270" anchor="ctr" anchorCtr="0">
              <a:noAutofit/>
            </a:bodyPr>
            <a:lstStyle/>
            <a:p>
              <a:pPr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900">
                  <a:latin typeface="+mn-ea"/>
                </a:rPr>
                <a:t>중요용지용도품</a:t>
              </a:r>
              <a:endParaRPr lang="en-US" altLang="ko-KR" sz="900">
                <a:latin typeface="+mn-ea"/>
              </a:endParaRPr>
            </a:p>
            <a:p>
              <a:pPr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본부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4B7A0A-AC4A-5A51-A027-3FACDE3ECEB6}"/>
                </a:ext>
              </a:extLst>
            </p:cNvPr>
            <p:cNvSpPr/>
            <p:nvPr/>
          </p:nvSpPr>
          <p:spPr>
            <a:xfrm>
              <a:off x="2908770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영업점배송관리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2F937C-10FF-766E-F8C9-BC6D9F864BBB}"/>
                </a:ext>
              </a:extLst>
            </p:cNvPr>
            <p:cNvSpPr/>
            <p:nvPr/>
          </p:nvSpPr>
          <p:spPr>
            <a:xfrm>
              <a:off x="2908770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본부재고관리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9CFAC59-7975-C1B8-3D27-7199F52572EB}"/>
                </a:ext>
              </a:extLst>
            </p:cNvPr>
            <p:cNvSpPr/>
            <p:nvPr/>
          </p:nvSpPr>
          <p:spPr>
            <a:xfrm>
              <a:off x="2908770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폐기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0FEFB1D-5FC6-7D66-788E-7EDAAF80D35E}"/>
                </a:ext>
              </a:extLst>
            </p:cNvPr>
            <p:cNvSpPr/>
            <p:nvPr/>
          </p:nvSpPr>
          <p:spPr>
            <a:xfrm>
              <a:off x="2908770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용도품계정관리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F4F5D0-A2C1-A5D3-ACE1-E579FF673A5B}"/>
                </a:ext>
              </a:extLst>
            </p:cNvPr>
            <p:cNvSpPr/>
            <p:nvPr/>
          </p:nvSpPr>
          <p:spPr>
            <a:xfrm>
              <a:off x="2908770" y="411497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대금정산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FC7DD8C-D402-759B-D7DE-150242EFD277}"/>
              </a:ext>
            </a:extLst>
          </p:cNvPr>
          <p:cNvGrpSpPr/>
          <p:nvPr/>
        </p:nvGrpSpPr>
        <p:grpSpPr>
          <a:xfrm>
            <a:off x="1612154" y="2441235"/>
            <a:ext cx="1188000" cy="1674171"/>
            <a:chOff x="1612154" y="2441235"/>
            <a:chExt cx="1188000" cy="16741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03AC3B-2FB3-C39A-5D9C-09F01BBC815B}"/>
                </a:ext>
              </a:extLst>
            </p:cNvPr>
            <p:cNvSpPr/>
            <p:nvPr/>
          </p:nvSpPr>
          <p:spPr>
            <a:xfrm>
              <a:off x="1612154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18000" rIns="8255" bIns="0" numCol="1" spcCol="1270" anchor="ctr" anchorCtr="0">
              <a:noAutofit/>
            </a:bodyPr>
            <a:lstStyle/>
            <a:p>
              <a:pPr lvl="0"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ko-KR" altLang="en-US" sz="900" i="0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rPr>
                <a:t>중요용지용도품</a:t>
              </a:r>
              <a:endParaRPr kumimoji="0" lang="en-US" altLang="ko-KR" sz="900" i="0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</a:endParaRPr>
            </a:p>
            <a:p>
              <a:pPr lvl="0"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영업점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kumimoji="0" lang="ko-KR" altLang="en-US" sz="80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30DB4D-546C-BAB1-2103-E1B5A7040F14}"/>
                </a:ext>
              </a:extLst>
            </p:cNvPr>
            <p:cNvSpPr/>
            <p:nvPr/>
          </p:nvSpPr>
          <p:spPr>
            <a:xfrm>
              <a:off x="1612689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조회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5AA9C7-F17B-E120-7C40-8E5A4F85D200}"/>
                </a:ext>
              </a:extLst>
            </p:cNvPr>
            <p:cNvSpPr/>
            <p:nvPr/>
          </p:nvSpPr>
          <p:spPr>
            <a:xfrm>
              <a:off x="1612689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신청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3EC240B-2511-837C-5CB4-74F39010AE37}"/>
                </a:ext>
              </a:extLst>
            </p:cNvPr>
            <p:cNvSpPr/>
            <p:nvPr/>
          </p:nvSpPr>
          <p:spPr>
            <a:xfrm>
              <a:off x="1612689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인수도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D0D24C9-7ECE-F6D3-9700-A74CF58B69CA}"/>
                </a:ext>
              </a:extLst>
            </p:cNvPr>
            <p:cNvSpPr/>
            <p:nvPr/>
          </p:nvSpPr>
          <p:spPr>
            <a:xfrm>
              <a:off x="1612689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폐기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A74135C-8D09-6B86-E013-4BE131A7D1E6}"/>
              </a:ext>
            </a:extLst>
          </p:cNvPr>
          <p:cNvGrpSpPr/>
          <p:nvPr/>
        </p:nvGrpSpPr>
        <p:grpSpPr>
          <a:xfrm>
            <a:off x="9391850" y="2441235"/>
            <a:ext cx="1188000" cy="1674171"/>
            <a:chOff x="9391850" y="2441235"/>
            <a:chExt cx="1188000" cy="167417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EE2B27D-E3B8-69E9-48AB-E0514820C788}"/>
                </a:ext>
              </a:extLst>
            </p:cNvPr>
            <p:cNvSpPr/>
            <p:nvPr/>
          </p:nvSpPr>
          <p:spPr>
            <a:xfrm>
              <a:off x="9391850" y="2441235"/>
              <a:ext cx="1188000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0" lang="ko-KR" altLang="en-US" sz="9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rPr>
                <a:t>수수료관리</a:t>
              </a:r>
              <a:endParaRPr kumimoji="0" lang="ko-KR" alt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3CA5A3-712D-8075-CE63-87B897B0B15C}"/>
                </a:ext>
              </a:extLst>
            </p:cNvPr>
            <p:cNvSpPr/>
            <p:nvPr/>
          </p:nvSpPr>
          <p:spPr>
            <a:xfrm>
              <a:off x="9391850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물류대행 수수료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6A9601C-63FE-89A8-A709-FFEDE6B6F57C}"/>
                </a:ext>
              </a:extLst>
            </p:cNvPr>
            <p:cNvSpPr/>
            <p:nvPr/>
          </p:nvSpPr>
          <p:spPr>
            <a:xfrm>
              <a:off x="9391850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원화정사 수수료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0E3341-4692-E12D-D424-1021CBEBA673}"/>
                </a:ext>
              </a:extLst>
            </p:cNvPr>
            <p:cNvSpPr/>
            <p:nvPr/>
          </p:nvSpPr>
          <p:spPr>
            <a:xfrm>
              <a:off x="9391850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자금현수송 수수료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AC66FD-4C30-1109-FC55-C8D7922B8578}"/>
                </a:ext>
              </a:extLst>
            </p:cNvPr>
            <p:cNvSpPr/>
            <p:nvPr/>
          </p:nvSpPr>
          <p:spPr>
            <a:xfrm>
              <a:off x="9391850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우편 수수료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B7471D8-063D-86E2-2370-653BED0AE65D}"/>
              </a:ext>
            </a:extLst>
          </p:cNvPr>
          <p:cNvGrpSpPr/>
          <p:nvPr/>
        </p:nvGrpSpPr>
        <p:grpSpPr>
          <a:xfrm>
            <a:off x="5502002" y="2441235"/>
            <a:ext cx="1188000" cy="2321588"/>
            <a:chOff x="5502002" y="2441235"/>
            <a:chExt cx="1188000" cy="232158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80C1863-1F25-AD12-DE80-453472975721}"/>
                </a:ext>
              </a:extLst>
            </p:cNvPr>
            <p:cNvSpPr/>
            <p:nvPr/>
          </p:nvSpPr>
          <p:spPr>
            <a:xfrm>
              <a:off x="5502002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900">
                  <a:latin typeface="+mn-ea"/>
                </a:rPr>
                <a:t> </a:t>
              </a:r>
              <a:r>
                <a:rPr kumimoji="0" lang="ko-KR" altLang="en-US" sz="9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n-ea"/>
                </a:rPr>
                <a:t>안전관리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686553-5D64-E56C-1503-29757D9B325D}"/>
                </a:ext>
              </a:extLst>
            </p:cNvPr>
            <p:cNvSpPr/>
            <p:nvPr/>
          </p:nvSpPr>
          <p:spPr>
            <a:xfrm>
              <a:off x="5502537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기계경비당직관리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E362B9-5344-232E-E01F-47A15EF423A5}"/>
                </a:ext>
              </a:extLst>
            </p:cNvPr>
            <p:cNvSpPr/>
            <p:nvPr/>
          </p:nvSpPr>
          <p:spPr>
            <a:xfrm>
              <a:off x="5502537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업무용차량 운행일지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73CF41-C92D-8A39-8EEA-5A9F2A5E8D24}"/>
                </a:ext>
              </a:extLst>
            </p:cNvPr>
            <p:cNvSpPr/>
            <p:nvPr/>
          </p:nvSpPr>
          <p:spPr>
            <a:xfrm>
              <a:off x="5502537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배차관리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95DEDC-D8E1-8E22-81A4-A55FBBCFCBC1}"/>
                </a:ext>
              </a:extLst>
            </p:cNvPr>
            <p:cNvSpPr/>
            <p:nvPr/>
          </p:nvSpPr>
          <p:spPr>
            <a:xfrm>
              <a:off x="5502537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가스분사기 관리대장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B0A5501-54FE-5BD5-5F29-966DF3BAB783}"/>
                </a:ext>
              </a:extLst>
            </p:cNvPr>
            <p:cNvSpPr/>
            <p:nvPr/>
          </p:nvSpPr>
          <p:spPr>
            <a:xfrm>
              <a:off x="5502537" y="411497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버스이용신청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E2D0FE2-F54D-A33C-C8C8-807395A165E7}"/>
                </a:ext>
              </a:extLst>
            </p:cNvPr>
            <p:cNvSpPr/>
            <p:nvPr/>
          </p:nvSpPr>
          <p:spPr>
            <a:xfrm>
              <a:off x="5502537" y="443882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출입증발급신청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B7069EE-3375-56AB-5BBA-5CD3F3EC9FC7}"/>
              </a:ext>
            </a:extLst>
          </p:cNvPr>
          <p:cNvGrpSpPr/>
          <p:nvPr/>
        </p:nvGrpSpPr>
        <p:grpSpPr>
          <a:xfrm>
            <a:off x="6798618" y="2441235"/>
            <a:ext cx="1188000" cy="2321588"/>
            <a:chOff x="6798618" y="2441235"/>
            <a:chExt cx="1188000" cy="23215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E6EF9AF-4A28-2A60-D604-5B375A3BB33A}"/>
                </a:ext>
              </a:extLst>
            </p:cNvPr>
            <p:cNvSpPr/>
            <p:nvPr/>
          </p:nvSpPr>
          <p:spPr>
            <a:xfrm>
              <a:off x="6798618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비상계획안전기획</a:t>
              </a:r>
              <a:endParaRPr kumimoji="0" lang="ko-KR" altLang="en-US" sz="9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9163692-575D-D713-22BC-4A4FE08D6119}"/>
                </a:ext>
              </a:extLst>
            </p:cNvPr>
            <p:cNvSpPr/>
            <p:nvPr/>
          </p:nvSpPr>
          <p:spPr>
            <a:xfrm>
              <a:off x="6799153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안전점검의 날 점검표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7BBA270-A87A-90A3-4297-B7F6880C5351}"/>
                </a:ext>
              </a:extLst>
            </p:cNvPr>
            <p:cNvSpPr/>
            <p:nvPr/>
          </p:nvSpPr>
          <p:spPr>
            <a:xfrm>
              <a:off x="6799153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보안진단의 날 점검표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B086C6B-299C-DA63-49B5-ED84A0E99F2E}"/>
                </a:ext>
              </a:extLst>
            </p:cNvPr>
            <p:cNvSpPr/>
            <p:nvPr/>
          </p:nvSpPr>
          <p:spPr>
            <a:xfrm>
              <a:off x="6799153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도급사업 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444886-9D95-6785-09C4-9EA0B6C39817}"/>
                </a:ext>
              </a:extLst>
            </p:cNvPr>
            <p:cNvSpPr/>
            <p:nvPr/>
          </p:nvSpPr>
          <p:spPr>
            <a:xfrm>
              <a:off x="6799153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기타관리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26D8E2-D841-F779-3A1F-9B28750CCA30}"/>
                </a:ext>
              </a:extLst>
            </p:cNvPr>
            <p:cNvSpPr/>
            <p:nvPr/>
          </p:nvSpPr>
          <p:spPr>
            <a:xfrm>
              <a:off x="6799153" y="411497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열쇠관리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02B41E1-8F17-A640-5635-87084CE882E8}"/>
                </a:ext>
              </a:extLst>
            </p:cNvPr>
            <p:cNvSpPr/>
            <p:nvPr/>
          </p:nvSpPr>
          <p:spPr>
            <a:xfrm>
              <a:off x="6799153" y="443882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소화기대장관리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0F73F66-65FA-73CF-8FF1-9850F63A6650}"/>
              </a:ext>
            </a:extLst>
          </p:cNvPr>
          <p:cNvGrpSpPr/>
          <p:nvPr/>
        </p:nvGrpSpPr>
        <p:grpSpPr>
          <a:xfrm>
            <a:off x="8095234" y="2441235"/>
            <a:ext cx="1188000" cy="2950619"/>
            <a:chOff x="8095234" y="2441235"/>
            <a:chExt cx="1188000" cy="295061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7FAC005-F5F7-B5A1-5C1A-AC495C829571}"/>
                </a:ext>
              </a:extLst>
            </p:cNvPr>
            <p:cNvSpPr/>
            <p:nvPr/>
          </p:nvSpPr>
          <p:spPr>
            <a:xfrm>
              <a:off x="8095234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영업지원</a:t>
              </a:r>
              <a:endParaRPr kumimoji="0" lang="ko-KR" alt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79AAC5-CD78-4E6D-DE0B-2E32AD0A9EE3}"/>
                </a:ext>
              </a:extLst>
            </p:cNvPr>
            <p:cNvSpPr/>
            <p:nvPr/>
          </p:nvSpPr>
          <p:spPr>
            <a:xfrm>
              <a:off x="8095769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문서관리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2A649E-0B75-1AFF-A030-735C614EA5E5}"/>
                </a:ext>
              </a:extLst>
            </p:cNvPr>
            <p:cNvSpPr/>
            <p:nvPr/>
          </p:nvSpPr>
          <p:spPr>
            <a:xfrm>
              <a:off x="8095769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대량신규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60AEAF5-040F-A358-E0A1-9C7B7C95D1F3}"/>
                </a:ext>
              </a:extLst>
            </p:cNvPr>
            <p:cNvSpPr/>
            <p:nvPr/>
          </p:nvSpPr>
          <p:spPr>
            <a:xfrm>
              <a:off x="8095769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토지보상우편물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9477C94-563D-76B9-4F44-50D8A59CCB87}"/>
                </a:ext>
              </a:extLst>
            </p:cNvPr>
            <p:cNvSpPr/>
            <p:nvPr/>
          </p:nvSpPr>
          <p:spPr>
            <a:xfrm>
              <a:off x="8095769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캘린더신청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529A8D7-D407-DAA2-62B7-919977631433}"/>
                </a:ext>
              </a:extLst>
            </p:cNvPr>
            <p:cNvSpPr/>
            <p:nvPr/>
          </p:nvSpPr>
          <p:spPr>
            <a:xfrm>
              <a:off x="8095769" y="411497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서식장부관리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1644FFA-F137-3BAD-C047-2B22E488D9D4}"/>
                </a:ext>
              </a:extLst>
            </p:cNvPr>
            <p:cNvSpPr/>
            <p:nvPr/>
          </p:nvSpPr>
          <p:spPr>
            <a:xfrm>
              <a:off x="8095769" y="4432631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연수원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E223812-199E-0783-65A1-0FEF2B8F63DA}"/>
                </a:ext>
              </a:extLst>
            </p:cNvPr>
            <p:cNvSpPr/>
            <p:nvPr/>
          </p:nvSpPr>
          <p:spPr>
            <a:xfrm>
              <a:off x="8095769" y="4756481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채권양도통지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02A59E2-BC17-8BB9-4B91-6731A1B2DDA3}"/>
                </a:ext>
              </a:extLst>
            </p:cNvPr>
            <p:cNvSpPr/>
            <p:nvPr/>
          </p:nvSpPr>
          <p:spPr>
            <a:xfrm>
              <a:off x="8095769" y="5067854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제안서 평가위원 선정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0F04A5-9A2B-4C1D-B75B-9B3ACB0F21F3}"/>
              </a:ext>
            </a:extLst>
          </p:cNvPr>
          <p:cNvSpPr/>
          <p:nvPr/>
        </p:nvSpPr>
        <p:spPr bwMode="auto">
          <a:xfrm>
            <a:off x="8046035" y="2376348"/>
            <a:ext cx="1296000" cy="3051203"/>
          </a:xfrm>
          <a:prstGeom prst="rect">
            <a:avLst/>
          </a:prstGeom>
          <a:solidFill>
            <a:srgbClr val="FF0000">
              <a:alpha val="5098"/>
            </a:srgbClr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7FF37C2-9DDA-4DEA-9DF0-A48FEDF12802}"/>
              </a:ext>
            </a:extLst>
          </p:cNvPr>
          <p:cNvGrpSpPr/>
          <p:nvPr/>
        </p:nvGrpSpPr>
        <p:grpSpPr>
          <a:xfrm>
            <a:off x="315538" y="2441235"/>
            <a:ext cx="1187465" cy="2316606"/>
            <a:chOff x="315538" y="2441235"/>
            <a:chExt cx="1187465" cy="231660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7CEAC29-00E3-4433-AAC5-F92683213FB9}"/>
                </a:ext>
              </a:extLst>
            </p:cNvPr>
            <p:cNvSpPr/>
            <p:nvPr/>
          </p:nvSpPr>
          <p:spPr>
            <a:xfrm>
              <a:off x="315538" y="2441235"/>
              <a:ext cx="1187465" cy="39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18000" rIns="8255" bIns="0" numCol="1" spcCol="1270" anchor="ctr" anchorCtr="0">
              <a:noAutofit/>
            </a:bodyPr>
            <a:lstStyle/>
            <a:p>
              <a:pPr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900">
                  <a:latin typeface="+mn-ea"/>
                </a:rPr>
                <a:t> </a:t>
              </a:r>
              <a:r>
                <a:rPr lang="ko-KR" altLang="en-US" sz="900">
                  <a:latin typeface="+mn-ea"/>
                </a:rPr>
                <a:t>자금현수정</a:t>
              </a:r>
              <a:endParaRPr lang="en-US" altLang="ko-KR" sz="900">
                <a:latin typeface="+mn-ea"/>
              </a:endParaRPr>
            </a:p>
            <a:p>
              <a:pPr algn="ctr" defTabSz="577850">
                <a:lnSpc>
                  <a:spcPts val="8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영업점</a:t>
              </a:r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endPara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C0EE404-C8AF-4AD4-B7D6-332945E02864}"/>
                </a:ext>
              </a:extLst>
            </p:cNvPr>
            <p:cNvSpPr/>
            <p:nvPr/>
          </p:nvSpPr>
          <p:spPr>
            <a:xfrm>
              <a:off x="315538" y="28323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원화현수송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25AAC11-96A1-4645-A332-4415FEC3E18A}"/>
                </a:ext>
              </a:extLst>
            </p:cNvPr>
            <p:cNvSpPr/>
            <p:nvPr/>
          </p:nvSpPr>
          <p:spPr>
            <a:xfrm>
              <a:off x="315538" y="315618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외화현수송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E8EDCCE-1D9D-4A9E-B06A-231D42FEBAE1}"/>
                </a:ext>
              </a:extLst>
            </p:cNvPr>
            <p:cNvSpPr/>
            <p:nvPr/>
          </p:nvSpPr>
          <p:spPr>
            <a:xfrm>
              <a:off x="315538" y="348003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원화정사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E73543C-4CE6-458A-8009-275A93CB95A4}"/>
                </a:ext>
              </a:extLst>
            </p:cNvPr>
            <p:cNvSpPr/>
            <p:nvPr/>
          </p:nvSpPr>
          <p:spPr>
            <a:xfrm>
              <a:off x="315538" y="3791406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외화정사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03BF84-EBBC-4446-AA0F-079D36E5E463}"/>
                </a:ext>
              </a:extLst>
            </p:cNvPr>
            <p:cNvSpPr/>
            <p:nvPr/>
          </p:nvSpPr>
          <p:spPr>
            <a:xfrm>
              <a:off x="315538" y="4114973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파출수납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6428C7-39B4-4387-96B1-F8C7018BC824}"/>
                </a:ext>
              </a:extLst>
            </p:cNvPr>
            <p:cNvSpPr/>
            <p:nvPr/>
          </p:nvSpPr>
          <p:spPr>
            <a:xfrm>
              <a:off x="315538" y="4433841"/>
              <a:ext cx="1187465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위폐감별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00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8AA581C-67E6-EA2B-916D-BBE164921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91049"/>
              </p:ext>
            </p:extLst>
          </p:nvPr>
        </p:nvGraphicFramePr>
        <p:xfrm>
          <a:off x="291649" y="1135136"/>
          <a:ext cx="9288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1620000">
                <a:tc gridSpan="15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등록된 데이터가 없습니다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초기 화면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20196"/>
              </p:ext>
            </p:extLst>
          </p:nvPr>
        </p:nvGraphicFramePr>
        <p:xfrm>
          <a:off x="9697291" y="1596733"/>
          <a:ext cx="2340000" cy="1507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조회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현재연도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현재연도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전연도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내역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(3)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진행단계 폼에서 등록한 캘린더 신청 기간의 정보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진행단계 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 신청 기간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후 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인수등록을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모든 항목 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C73ADE45-18DD-4EB4-A4A9-10F25E784AC1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EEC8B41-1BD7-4DD1-B384-E242B280CF7E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1F4BC30B-73B7-477C-A43D-23F8E9A5C820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0602AB-F640-4DD8-AEF8-451F4AC9F127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354" name="표 3">
            <a:extLst>
              <a:ext uri="{FF2B5EF4-FFF2-40B4-BE49-F238E27FC236}">
                <a16:creationId xmlns:a16="http://schemas.microsoft.com/office/drawing/2014/main" id="{09481837-2466-4397-B48C-BD05D003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98276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9B018606-6D84-46A4-90D4-1276018A32E3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358" name="표 3">
            <a:extLst>
              <a:ext uri="{FF2B5EF4-FFF2-40B4-BE49-F238E27FC236}">
                <a16:creationId xmlns:a16="http://schemas.microsoft.com/office/drawing/2014/main" id="{45839F49-5E92-4F85-AD1E-D2025289A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55029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61" name="TextBox 360">
            <a:extLst>
              <a:ext uri="{FF2B5EF4-FFF2-40B4-BE49-F238E27FC236}">
                <a16:creationId xmlns:a16="http://schemas.microsoft.com/office/drawing/2014/main" id="{F19451EA-A2B4-4694-BA39-BC2043184C81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B4603B91-7BBC-4D42-882F-EB265DCBD7DE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BD01EB1D-DFEF-4A2F-AED0-EC1A86B755AF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45406E4-7A49-4FA2-B928-04DAD6529FC0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CEBFB4DD-F365-4604-A265-6474C9F45BC7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89EBB0AB-34CA-4D24-B325-C9A2E9EAC971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367" name="그림 366">
                <a:extLst>
                  <a:ext uri="{FF2B5EF4-FFF2-40B4-BE49-F238E27FC236}">
                    <a16:creationId xmlns:a16="http://schemas.microsoft.com/office/drawing/2014/main" id="{E519E3E6-6D02-4C6C-8CF6-873CC55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8FB6AE29-E5E8-4ED6-B44E-7E4087768C9D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F7FFFAD-72A1-42BF-979E-31B5DD609294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FD5AB02B-719D-4C2F-840A-34DA675F8DD6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5BAB09A-3D03-4CB1-873F-DA98C05304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2" name="Calendar">
              <a:extLst>
                <a:ext uri="{FF2B5EF4-FFF2-40B4-BE49-F238E27FC236}">
                  <a16:creationId xmlns:a16="http://schemas.microsoft.com/office/drawing/2014/main" id="{CABC0070-2180-4A46-A05E-5FF87972DE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7AA0CB6-EF0B-484B-9E68-8325F09AFD7A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AA853A26-3DC8-4A67-818A-7F65F141996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5" name="Calendar">
              <a:extLst>
                <a:ext uri="{FF2B5EF4-FFF2-40B4-BE49-F238E27FC236}">
                  <a16:creationId xmlns:a16="http://schemas.microsoft.com/office/drawing/2014/main" id="{523A359B-9CC0-43A7-8449-BA85F2E6320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9E3706CF-4BB8-44B1-8EE6-D5BBEB89C3D5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3830E33A-C966-47F8-A370-9B65E488A72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8" name="Calendar">
              <a:extLst>
                <a:ext uri="{FF2B5EF4-FFF2-40B4-BE49-F238E27FC236}">
                  <a16:creationId xmlns:a16="http://schemas.microsoft.com/office/drawing/2014/main" id="{B0762219-5E85-4017-B401-BA34AA4C21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C6906E5C-019B-4D48-B7A3-3DA42529DC2C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80" name="사각형: 둥근 모서리 379">
            <a:extLst>
              <a:ext uri="{FF2B5EF4-FFF2-40B4-BE49-F238E27FC236}">
                <a16:creationId xmlns:a16="http://schemas.microsoft.com/office/drawing/2014/main" id="{CA6B360C-4A5D-4E35-B94F-E965E5B1D136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381" name="사각형: 둥근 모서리 380">
            <a:extLst>
              <a:ext uri="{FF2B5EF4-FFF2-40B4-BE49-F238E27FC236}">
                <a16:creationId xmlns:a16="http://schemas.microsoft.com/office/drawing/2014/main" id="{B73A90EE-8048-4FF7-A8F7-3C9712701336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DF99C7D4-6D7D-45F9-A986-E1FC3E70877C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B7AAF29C-4F37-49D7-8F7D-B5DDF1FF7C4A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DE93409-B454-40AA-B49D-C123FBACDB63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07CAAA9E-F1C7-4010-A6F2-4779EF1A50BC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85FCF809-091B-4578-9B6A-488D1C6D77B2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6F84F9EC-32C9-4F41-A363-A81C348C0A6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19FE2FDA-4237-4EA7-A978-A1F525C123E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2" name="Calendar">
              <a:extLst>
                <a:ext uri="{FF2B5EF4-FFF2-40B4-BE49-F238E27FC236}">
                  <a16:creationId xmlns:a16="http://schemas.microsoft.com/office/drawing/2014/main" id="{5DC77894-4345-42AB-BB3C-A075C3160B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9CDA161E-0C23-4051-8E74-03EF2E9D234A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6918797-EFBF-4D3C-B049-14A210CF46E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5" name="Calendar">
              <a:extLst>
                <a:ext uri="{FF2B5EF4-FFF2-40B4-BE49-F238E27FC236}">
                  <a16:creationId xmlns:a16="http://schemas.microsoft.com/office/drawing/2014/main" id="{F3264702-3146-4B76-97F1-CA85C0251F1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AAC98070-2BD8-45F3-AB58-4B32499E9855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48E4CA04-B380-475C-AE48-E45FBBFE556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8" name="Calendar">
              <a:extLst>
                <a:ext uri="{FF2B5EF4-FFF2-40B4-BE49-F238E27FC236}">
                  <a16:creationId xmlns:a16="http://schemas.microsoft.com/office/drawing/2014/main" id="{48266977-B7FB-4272-99EE-263FE82D35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9" name="표 3">
            <a:extLst>
              <a:ext uri="{FF2B5EF4-FFF2-40B4-BE49-F238E27FC236}">
                <a16:creationId xmlns:a16="http://schemas.microsoft.com/office/drawing/2014/main" id="{0CFE8DAB-E0ED-487A-A741-B006A30FF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86884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D467046C-34F4-45CD-97E0-C3987A8CDC96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9AC98607-6CF6-4CD4-8EC0-174AF87CC36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2" name="Calendar">
              <a:extLst>
                <a:ext uri="{FF2B5EF4-FFF2-40B4-BE49-F238E27FC236}">
                  <a16:creationId xmlns:a16="http://schemas.microsoft.com/office/drawing/2014/main" id="{A00CFEB0-4659-4F4E-8191-FB753ED93E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DA0B0358-7CB7-41C1-A4E7-E3901DB4A0CD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2875B9D2-E46B-4481-BDFE-652BEDAE0C25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239814CD-4ECE-49C6-BB6D-B064F9338F97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6" name="그림 415">
            <a:extLst>
              <a:ext uri="{FF2B5EF4-FFF2-40B4-BE49-F238E27FC236}">
                <a16:creationId xmlns:a16="http://schemas.microsoft.com/office/drawing/2014/main" id="{743BF142-B3E8-4FD0-8784-41B3D463C9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3D02EAE8-029E-4508-8C3C-5E014170672F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</a:p>
        </p:txBody>
      </p:sp>
      <p:pic>
        <p:nvPicPr>
          <p:cNvPr id="418" name="그림 417">
            <a:extLst>
              <a:ext uri="{FF2B5EF4-FFF2-40B4-BE49-F238E27FC236}">
                <a16:creationId xmlns:a16="http://schemas.microsoft.com/office/drawing/2014/main" id="{B0A66957-5225-4F8B-ADDC-7581DAF527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E14FE651-9C3F-476E-9850-AD24FF6C61FF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</a:p>
        </p:txBody>
      </p:sp>
      <p:pic>
        <p:nvPicPr>
          <p:cNvPr id="420" name="그림 419">
            <a:extLst>
              <a:ext uri="{FF2B5EF4-FFF2-40B4-BE49-F238E27FC236}">
                <a16:creationId xmlns:a16="http://schemas.microsoft.com/office/drawing/2014/main" id="{5C283289-DBE9-4839-BD9A-D660C312E5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421" name="사각형: 둥근 모서리 420">
            <a:extLst>
              <a:ext uri="{FF2B5EF4-FFF2-40B4-BE49-F238E27FC236}">
                <a16:creationId xmlns:a16="http://schemas.microsoft.com/office/drawing/2014/main" id="{C790EBEF-36F1-4791-9C15-FDFC4D471ED8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인수완료</a:t>
            </a:r>
          </a:p>
        </p:txBody>
      </p:sp>
      <p:pic>
        <p:nvPicPr>
          <p:cNvPr id="422" name="그림 421">
            <a:extLst>
              <a:ext uri="{FF2B5EF4-FFF2-40B4-BE49-F238E27FC236}">
                <a16:creationId xmlns:a16="http://schemas.microsoft.com/office/drawing/2014/main" id="{444A8647-55B5-4899-9432-D93D3FEA17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F9688DF4-8F8A-437A-AE6B-1B101A0C21D6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E23D58EE-8754-4D19-B4E9-6B98CA84A358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427" name="그림 426">
              <a:extLst>
                <a:ext uri="{FF2B5EF4-FFF2-40B4-BE49-F238E27FC236}">
                  <a16:creationId xmlns:a16="http://schemas.microsoft.com/office/drawing/2014/main" id="{8C1F993E-C2DE-4F53-B901-8C8CF8B5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4BEFFB77-2E33-40D8-BFF6-B01FD52C7202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A873726E-6DB2-4E79-9B27-CEF41F23427E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430" name="그림 429">
              <a:extLst>
                <a:ext uri="{FF2B5EF4-FFF2-40B4-BE49-F238E27FC236}">
                  <a16:creationId xmlns:a16="http://schemas.microsoft.com/office/drawing/2014/main" id="{C6098011-B534-4587-9E1B-8FE514825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DC63A095-F783-49B8-B7D8-CEC184EC1485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EEEB9181-058D-46C1-A86E-62AA5EBBFB3A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433" name="그림 432">
              <a:extLst>
                <a:ext uri="{FF2B5EF4-FFF2-40B4-BE49-F238E27FC236}">
                  <a16:creationId xmlns:a16="http://schemas.microsoft.com/office/drawing/2014/main" id="{824DC69A-8F8A-449D-AACE-6AD67C3EA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3127F758-CCF9-44C5-8775-F16A1408B14B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2CF31F4A-5AD8-40AA-B39C-064F2AE36413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9C980190-ACF4-44BE-B815-10F6A70E3291}"/>
              </a:ext>
            </a:extLst>
          </p:cNvPr>
          <p:cNvSpPr>
            <a:spLocks noChangeAspect="1"/>
          </p:cNvSpPr>
          <p:nvPr/>
        </p:nvSpPr>
        <p:spPr>
          <a:xfrm>
            <a:off x="192649" y="141358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92F7789-D39C-4F73-9905-484581E032F8}"/>
              </a:ext>
            </a:extLst>
          </p:cNvPr>
          <p:cNvSpPr>
            <a:spLocks noChangeAspect="1"/>
          </p:cNvSpPr>
          <p:nvPr/>
        </p:nvSpPr>
        <p:spPr>
          <a:xfrm>
            <a:off x="1258800" y="328055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70A6F0E-865D-461C-BEAC-FA50EFF57A9D}"/>
              </a:ext>
            </a:extLst>
          </p:cNvPr>
          <p:cNvSpPr>
            <a:spLocks noChangeAspect="1"/>
          </p:cNvSpPr>
          <p:nvPr/>
        </p:nvSpPr>
        <p:spPr>
          <a:xfrm>
            <a:off x="8265060" y="9014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358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차수생성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71260"/>
              </p:ext>
            </p:extLst>
          </p:nvPr>
        </p:nvGraphicFramePr>
        <p:xfrm>
          <a:off x="9697291" y="1596733"/>
          <a:ext cx="2340000" cy="40176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얼럿이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노출되지 않음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항목이 활성화됨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신규 차수를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생성하시겠습니까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 생성이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현재연도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(1)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 변경됨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차수가 이미 존재하는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신청차수는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 설정되며 이후에도 동일한 규칙에 따라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까지 존재하는 경우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으로 설정됨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진행 상태가 표시됨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디폴트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신청등록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차수의 신청기간 정보를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graphicFrame>
        <p:nvGraphicFramePr>
          <p:cNvPr id="348" name="표 3">
            <a:extLst>
              <a:ext uri="{FF2B5EF4-FFF2-40B4-BE49-F238E27FC236}">
                <a16:creationId xmlns:a16="http://schemas.microsoft.com/office/drawing/2014/main" id="{1E86A714-C9B5-449D-AB21-3C01C716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90070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0E3D7D3-B329-48AF-B516-F627A843029B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8E96DF2E-2643-4EC2-A815-E00712A12BDF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1A34805-1822-4F53-88DC-E356543CAD38}"/>
              </a:ext>
            </a:extLst>
          </p:cNvPr>
          <p:cNvSpPr>
            <a:spLocks noChangeAspect="1"/>
          </p:cNvSpPr>
          <p:nvPr/>
        </p:nvSpPr>
        <p:spPr>
          <a:xfrm>
            <a:off x="8768091" y="3283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CDE948C-235B-4894-B4FC-F6052D63DAC8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CCE3A4B-0D04-4C7E-9AD3-9A34108EF040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EB9B765-059B-437D-B7CA-A246F5338955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3982A0E-6357-418E-9677-D4C480E16B22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87" name="표 3">
            <a:extLst>
              <a:ext uri="{FF2B5EF4-FFF2-40B4-BE49-F238E27FC236}">
                <a16:creationId xmlns:a16="http://schemas.microsoft.com/office/drawing/2014/main" id="{06D86ECA-1FA5-4281-95D6-67627153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20543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88" name="TextBox 187">
            <a:extLst>
              <a:ext uri="{FF2B5EF4-FFF2-40B4-BE49-F238E27FC236}">
                <a16:creationId xmlns:a16="http://schemas.microsoft.com/office/drawing/2014/main" id="{0BAE6573-C4C4-4511-AB3A-EA4A3DE571D4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89" name="표 3">
            <a:extLst>
              <a:ext uri="{FF2B5EF4-FFF2-40B4-BE49-F238E27FC236}">
                <a16:creationId xmlns:a16="http://schemas.microsoft.com/office/drawing/2014/main" id="{8DA64806-7C5C-4EF0-AA6A-44EF83125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75353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9248AA4E-D0E8-4435-8CE1-BFD873CE7F54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70B7126-1BC4-45A1-9187-4CBADE40EAC6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55B9D64-D9D3-4CCC-9279-B901BCDCC0C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098F7280-9761-4FA7-9F64-EE51ED269536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2BA09923-6DE2-4A17-8978-35F118EB5F37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A6840097-3112-4BA8-A1E1-0E54B6169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AF230B0-C681-4692-899F-E859CFC57D59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7085CC4-17A6-4543-92D1-0A50172FB3B0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A8EAC11-CFE5-4FD2-8EFA-237BED3953C4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5748D5C-E5AD-48F7-8506-7F7BC47BB06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0" name="Calendar">
              <a:extLst>
                <a:ext uri="{FF2B5EF4-FFF2-40B4-BE49-F238E27FC236}">
                  <a16:creationId xmlns:a16="http://schemas.microsoft.com/office/drawing/2014/main" id="{C1D88FCF-1A8C-4A18-8AED-AFF15014DC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43F10DB0-971F-405C-8B67-A3695CF31C67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9D4209D-47D4-4D48-88A0-B432938DE85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3" name="Calendar">
              <a:extLst>
                <a:ext uri="{FF2B5EF4-FFF2-40B4-BE49-F238E27FC236}">
                  <a16:creationId xmlns:a16="http://schemas.microsoft.com/office/drawing/2014/main" id="{F20DBCAF-E6B7-4D41-9AC1-236094CFE8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2F28261-8244-49A4-832F-3B9AE9F151D7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FFF4B5A-C4DA-484A-9D24-1E2A938F029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6" name="Calendar">
              <a:extLst>
                <a:ext uri="{FF2B5EF4-FFF2-40B4-BE49-F238E27FC236}">
                  <a16:creationId xmlns:a16="http://schemas.microsoft.com/office/drawing/2014/main" id="{5B1D0195-2E6E-43D7-9088-4CD284F56E2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73308F29-B5CE-4887-80ED-1BA4996ED0EF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4077E876-2478-47BF-A57F-E789A429EA9F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C993164B-7037-484E-8F41-0F55D075878F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3A66006-8620-4A59-B310-7C71D98AEDE0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5696720B-4C84-4773-B367-0E3A1B86F1D7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D549BA2-FB6A-42C7-A4C1-332B2C1A870C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0357D95-EE89-47FF-99ED-B82DA9773E0E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215A7FE6-3F31-41DA-8A11-2775E6092C56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BBE12291-6EF9-47FD-8B96-6AB21FE1312C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F7F137F7-0846-45C0-8384-1606CA63533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7" name="Calendar">
              <a:extLst>
                <a:ext uri="{FF2B5EF4-FFF2-40B4-BE49-F238E27FC236}">
                  <a16:creationId xmlns:a16="http://schemas.microsoft.com/office/drawing/2014/main" id="{6BD3D2C5-49DC-435A-B1E8-EC6BE339F8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23DC2954-E6D7-4992-A94A-2C2819819461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F2CECD5-BA68-4744-BEC4-B416B9CE85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Calendar">
              <a:extLst>
                <a:ext uri="{FF2B5EF4-FFF2-40B4-BE49-F238E27FC236}">
                  <a16:creationId xmlns:a16="http://schemas.microsoft.com/office/drawing/2014/main" id="{3C3F7730-93B8-47E7-836B-9C674E6554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EAF5C3D-1408-4443-B355-5201BE988598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D381B95-F77B-4442-8ED2-C8E7B3AEC50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3" name="Calendar">
              <a:extLst>
                <a:ext uri="{FF2B5EF4-FFF2-40B4-BE49-F238E27FC236}">
                  <a16:creationId xmlns:a16="http://schemas.microsoft.com/office/drawing/2014/main" id="{CE7F0C3E-0051-438F-B624-8DF3FDCD9DE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4" name="표 3">
            <a:extLst>
              <a:ext uri="{FF2B5EF4-FFF2-40B4-BE49-F238E27FC236}">
                <a16:creationId xmlns:a16="http://schemas.microsoft.com/office/drawing/2014/main" id="{F614D1B6-BF1A-452F-97F5-D49206388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29838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A1FD51B-197B-4C33-9110-89C7CA4ED601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5D63E5F-073E-47C2-BA28-4B8D0D2CBC3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Calendar">
              <a:extLst>
                <a:ext uri="{FF2B5EF4-FFF2-40B4-BE49-F238E27FC236}">
                  <a16:creationId xmlns:a16="http://schemas.microsoft.com/office/drawing/2014/main" id="{899A6CDC-A94C-4A3F-A1D1-DA1203DB05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5DC65498-8B8E-4B61-BECD-C1A4C254006F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F58F9C82-3912-485C-B77D-FC043BE49CA8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8BF6C167-F423-4ABE-B83F-C9E8114DD75A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그림 230">
            <a:extLst>
              <a:ext uri="{FF2B5EF4-FFF2-40B4-BE49-F238E27FC236}">
                <a16:creationId xmlns:a16="http://schemas.microsoft.com/office/drawing/2014/main" id="{1808F623-06CD-4143-AEBC-E49205B61A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359DC77-FE16-4774-9549-11BE9773CB5A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</a:p>
        </p:txBody>
      </p:sp>
      <p:pic>
        <p:nvPicPr>
          <p:cNvPr id="233" name="그림 232">
            <a:extLst>
              <a:ext uri="{FF2B5EF4-FFF2-40B4-BE49-F238E27FC236}">
                <a16:creationId xmlns:a16="http://schemas.microsoft.com/office/drawing/2014/main" id="{631AB1F7-2AE8-4831-8E54-A327617650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B0A695F8-B5BD-484A-9D89-2D86823C0DB6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id="{404BE02C-B877-41AC-83F8-8C80D33D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3DAE1BBF-9765-413C-A630-17D9AF95B3CC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인수완료</a:t>
            </a: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id="{2FE99631-D96A-4D6C-AFBF-232CD3AC29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1158FAE-9901-41BB-8502-07B2934BB061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1C87821E-FE33-45DA-A9DB-D52D186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56DA511-C2A3-43F0-8792-4311F4F9288D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9114B5F-24E3-40D3-9537-6664B90B86B5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57FB2468-18DE-44A2-A495-6E459C92E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C65CAAC-09D7-4D89-B31D-6E2ED466928D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0B645A69-539A-47EA-9E63-A941743608C1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245" name="그림 244">
              <a:extLst>
                <a:ext uri="{FF2B5EF4-FFF2-40B4-BE49-F238E27FC236}">
                  <a16:creationId xmlns:a16="http://schemas.microsoft.com/office/drawing/2014/main" id="{26188677-DE9C-4222-8203-4DF63C82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47A3D55-9A97-4783-AA8E-0200CF66ADC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3F41B30-47A3-41FD-905A-0012D8316972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0F3D210E-689C-45AC-B1C7-D8D4E6A720DA}"/>
              </a:ext>
            </a:extLst>
          </p:cNvPr>
          <p:cNvSpPr>
            <a:spLocks noChangeAspect="1"/>
          </p:cNvSpPr>
          <p:nvPr/>
        </p:nvSpPr>
        <p:spPr>
          <a:xfrm>
            <a:off x="5016864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3B42D44-5524-4D77-9B73-2805031D94E8}"/>
              </a:ext>
            </a:extLst>
          </p:cNvPr>
          <p:cNvSpPr>
            <a:spLocks noChangeAspect="1"/>
          </p:cNvSpPr>
          <p:nvPr/>
        </p:nvSpPr>
        <p:spPr>
          <a:xfrm>
            <a:off x="2757077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D1FEEF8-7F0C-432E-AFE0-2B2403D07A8D}"/>
              </a:ext>
            </a:extLst>
          </p:cNvPr>
          <p:cNvSpPr>
            <a:spLocks noChangeAspect="1"/>
          </p:cNvSpPr>
          <p:nvPr/>
        </p:nvSpPr>
        <p:spPr>
          <a:xfrm>
            <a:off x="2754993" y="41992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476C2DAC-FA02-4970-B44F-82D8A45D24CC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D50FB78-F74F-479E-8500-DF9CB0BABD38}"/>
              </a:ext>
            </a:extLst>
          </p:cNvPr>
          <p:cNvSpPr>
            <a:spLocks noChangeAspect="1"/>
          </p:cNvSpPr>
          <p:nvPr/>
        </p:nvSpPr>
        <p:spPr>
          <a:xfrm>
            <a:off x="9075745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ECCC753-47A8-8576-D8FC-A7E774799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3578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39361"/>
              </p:ext>
            </p:extLst>
          </p:nvPr>
        </p:nvGraphicFramePr>
        <p:xfrm>
          <a:off x="9697291" y="1596733"/>
          <a:ext cx="2340000" cy="39177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얼럿이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노출되지 않음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상태에서 신청등록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마감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신청마감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값을 수정하고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수정 완료됨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차수의 신청기간 정보를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최초로 신청등록한 이후에 다시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및 마감만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0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등록한 날짜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5872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9E18D414-CB99-4097-A406-831F523CFED6}"/>
              </a:ext>
            </a:extLst>
          </p:cNvPr>
          <p:cNvSpPr txBox="1"/>
          <p:nvPr/>
        </p:nvSpPr>
        <p:spPr>
          <a:xfrm>
            <a:off x="286799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6FD8BC5C-B539-44C1-8DD4-C08078985689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1B07DEC-D604-4F73-9B2D-53DD08B8182E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FF17838-8BF0-4596-86C3-1236F859EEA9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218EB07-D332-430B-B95F-2D02C85EC1BE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ED075C-17BE-409C-AC5D-BBCB958AEA31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14" name="표 3">
            <a:extLst>
              <a:ext uri="{FF2B5EF4-FFF2-40B4-BE49-F238E27FC236}">
                <a16:creationId xmlns:a16="http://schemas.microsoft.com/office/drawing/2014/main" id="{E2C24E1D-EEB6-4CF8-B69F-487036FD2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6360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A52CBBAE-C01F-47BA-91C7-03463FAFE79E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6" name="표 3">
            <a:extLst>
              <a:ext uri="{FF2B5EF4-FFF2-40B4-BE49-F238E27FC236}">
                <a16:creationId xmlns:a16="http://schemas.microsoft.com/office/drawing/2014/main" id="{C93E4FEC-6CA0-4C91-8ED2-455DB23A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48339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AB3BC06-3FB2-46F1-9F1F-0B3FAC09FFD0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CBB62E6-7622-4101-9D78-A51101DE1D4B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1E835DE-C638-4550-A682-3EAE65C69652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1C7F730-B4D2-40D7-BAA3-90F6DCF2E69F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5C95888A-1D67-4A22-9DBA-DD2949AA4E00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069E6716-5EBD-45C9-AC09-724EEA540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C769B7B4-999C-45DD-AC73-657A88FCC69D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EFF965-5247-4663-B095-83F55CF76698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4B3311F-B507-4D43-A59C-772D15087271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D2B00FF-62E6-46B6-92C9-B3055E83E4E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0" name="Calendar">
              <a:extLst>
                <a:ext uri="{FF2B5EF4-FFF2-40B4-BE49-F238E27FC236}">
                  <a16:creationId xmlns:a16="http://schemas.microsoft.com/office/drawing/2014/main" id="{98A7BDD1-40E9-4E5A-8C3E-71E0E81E24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A6B3C6F-BCA9-4D6F-B55D-01B7B1073443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BEB8DBB-455D-44B5-947A-6424D921391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Calendar">
              <a:extLst>
                <a:ext uri="{FF2B5EF4-FFF2-40B4-BE49-F238E27FC236}">
                  <a16:creationId xmlns:a16="http://schemas.microsoft.com/office/drawing/2014/main" id="{6E2BECCE-3912-4A9E-B623-753E29A30F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306D2E-42B2-4494-82BD-528B0809C2D2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AFFFDFF-1DF5-41B8-B32A-E401B59116BC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Calendar">
              <a:extLst>
                <a:ext uri="{FF2B5EF4-FFF2-40B4-BE49-F238E27FC236}">
                  <a16:creationId xmlns:a16="http://schemas.microsoft.com/office/drawing/2014/main" id="{2FF779A3-48DA-4A91-B418-7441284B2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472813C-1FC7-45F8-98B4-BF17B001D3F0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BC473C-509E-48F0-8FF9-EF0F4E491621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1FCEC46F-CA93-4EEB-B624-39250418D070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8B0F2983-9DCE-4B30-A6CA-AF4F244277DC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D1DFA69-4BEE-4909-8505-C7712C9DB520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B20886C-371D-4E35-BEE5-38EC6035649B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310A4E2-1257-40A7-9140-0D83EE7917D4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F28EDEF-7495-4D4B-A3F7-5689B8E2D84B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신청등록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A3AD821-95C9-491D-BF47-936790C6064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CB63414-B793-4027-8A9A-0D191753A23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98F4BE2B-C2BE-4B5D-9078-953A5B354A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42CE384-6D5E-491F-9898-ABDBE9818183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075DD31-1B87-4617-B3C6-8FDC73A4275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Calendar">
              <a:extLst>
                <a:ext uri="{FF2B5EF4-FFF2-40B4-BE49-F238E27FC236}">
                  <a16:creationId xmlns:a16="http://schemas.microsoft.com/office/drawing/2014/main" id="{BD851900-8374-4C21-A56C-D6A87E0AB4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DDA1F55-CECB-44F0-BD11-59DF675B0EC6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F6EBAAB-9FFC-4B63-B9C5-DD86D319EE1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Calendar">
              <a:extLst>
                <a:ext uri="{FF2B5EF4-FFF2-40B4-BE49-F238E27FC236}">
                  <a16:creationId xmlns:a16="http://schemas.microsoft.com/office/drawing/2014/main" id="{3AAF2AF2-BA41-4A9D-AADE-DB8C9749E6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6" name="표 3">
            <a:extLst>
              <a:ext uri="{FF2B5EF4-FFF2-40B4-BE49-F238E27FC236}">
                <a16:creationId xmlns:a16="http://schemas.microsoft.com/office/drawing/2014/main" id="{316C0353-A444-4D20-B4C9-5BB90BCF1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5628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ED00B71-91F5-413F-A5DB-8B18E494D9F5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CF13956-F14D-492D-9631-CD331DD09AD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Calendar">
              <a:extLst>
                <a:ext uri="{FF2B5EF4-FFF2-40B4-BE49-F238E27FC236}">
                  <a16:creationId xmlns:a16="http://schemas.microsoft.com/office/drawing/2014/main" id="{F9D0FA2E-7A86-44F3-8FA4-95940F80BB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5FDBAFC-AFDC-4654-80A3-D822807FF544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5E4E9C29-6726-4985-B29A-5825C8FF1F8D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bg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bg1"/>
              </a:solidFill>
              <a:latin typeface="Noto Sans Korean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F0A9718-F4CD-4966-BF3E-C3CDCF9B6BCB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162">
            <a:extLst>
              <a:ext uri="{FF2B5EF4-FFF2-40B4-BE49-F238E27FC236}">
                <a16:creationId xmlns:a16="http://schemas.microsoft.com/office/drawing/2014/main" id="{02CAB0B7-4FB1-4DFE-97DF-9EFFB79059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2E42C1F-9A46-435D-A39E-B1CF8800CA4D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37EA8C9A-6817-4637-8546-4368C6B5F9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C1A8E07-A79F-4679-83C3-D5362D104CBD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878256D4-E99C-4E92-AD67-8CBE3CAB95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96B2119-2BD5-4B99-8308-A5268C6EB2C7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인수완료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B345E5A1-8BB9-4BA6-966F-BF0D5DAAB4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F0A5B361-D659-48A3-9BB6-0E50DC74D7FA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560028E6-AA41-4580-9DA6-C2680B574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FD4563D-9DD8-42F8-9E9B-22450E18EFF9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B9BA17F-8186-4C67-B67F-2501204ACAB0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69E8C27-6375-4D53-8FF9-466466A4B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3683294-E6CE-499A-8C81-07E23FC17C62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7AB850D-4844-4343-847D-90B48F3416C9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CAF7C619-60C5-4591-974F-626ED4F9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0B10DE5-DF83-40E9-BC9C-967EB682CE7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8410636-5CA3-4659-95FC-C1739D7E27F1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63FCB6F9-F7B3-4348-9D4C-F729C21FA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85" name="타원 184">
            <a:extLst>
              <a:ext uri="{FF2B5EF4-FFF2-40B4-BE49-F238E27FC236}">
                <a16:creationId xmlns:a16="http://schemas.microsoft.com/office/drawing/2014/main" id="{055E6155-3E13-4F6F-A0DB-5FFCF4FF4378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B60192-AA28-4A57-9B73-4268C1A4537E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8CD5B4ED-168B-4DF6-886C-866ED214A6DD}"/>
              </a:ext>
            </a:extLst>
          </p:cNvPr>
          <p:cNvSpPr>
            <a:spLocks noChangeAspect="1"/>
          </p:cNvSpPr>
          <p:nvPr/>
        </p:nvSpPr>
        <p:spPr>
          <a:xfrm>
            <a:off x="2754993" y="41992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62F0672-C265-4E31-AEDA-86955415B794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F1728ED-499E-42A9-8F46-88F6BA085B9B}"/>
              </a:ext>
            </a:extLst>
          </p:cNvPr>
          <p:cNvSpPr>
            <a:spLocks noChangeAspect="1"/>
          </p:cNvSpPr>
          <p:nvPr/>
        </p:nvSpPr>
        <p:spPr>
          <a:xfrm>
            <a:off x="9075745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4DC7DCF-048D-4FAB-ADBF-462EC8AE5473}"/>
              </a:ext>
            </a:extLst>
          </p:cNvPr>
          <p:cNvSpPr>
            <a:spLocks noChangeAspect="1"/>
          </p:cNvSpPr>
          <p:nvPr/>
        </p:nvSpPr>
        <p:spPr>
          <a:xfrm>
            <a:off x="8634700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2E7D24A1-6E28-4FAB-8955-3B3088776B68}"/>
              </a:ext>
            </a:extLst>
          </p:cNvPr>
          <p:cNvSpPr>
            <a:spLocks noChangeAspect="1"/>
          </p:cNvSpPr>
          <p:nvPr/>
        </p:nvSpPr>
        <p:spPr>
          <a:xfrm>
            <a:off x="8199400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0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AC38575E-E5F0-9E1F-C1B3-B756BC030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10012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신청마감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51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신청마감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19307"/>
              </p:ext>
            </p:extLst>
          </p:nvPr>
        </p:nvGraphicFramePr>
        <p:xfrm>
          <a:off x="9697291" y="1596733"/>
          <a:ext cx="2340000" cy="24326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얼럿이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노출되지 않음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상태에서 신청등록 폼의 마감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디폴트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 배송등록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배송정보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5818BBE-B976-4A2F-8D88-88141E1A6B19}"/>
              </a:ext>
            </a:extLst>
          </p:cNvPr>
          <p:cNvSpPr txBox="1"/>
          <p:nvPr/>
        </p:nvSpPr>
        <p:spPr>
          <a:xfrm>
            <a:off x="286799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7E8CAD0-9DE2-496B-8FA9-1ADC55BE846E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AF116E5-8661-4E62-A760-2669A70A40E4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F47F4D-CB7D-4366-BD7E-26608DEE8D5B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AFD908A-1D89-461C-B812-94B79D2220B7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E82A0C-BC27-4E9D-9779-14C24F1DE633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23" name="표 3">
            <a:extLst>
              <a:ext uri="{FF2B5EF4-FFF2-40B4-BE49-F238E27FC236}">
                <a16:creationId xmlns:a16="http://schemas.microsoft.com/office/drawing/2014/main" id="{5A120DB0-502A-47EE-960C-F1F7C50D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88915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9D04F25-5814-4D3F-B118-062957C009FB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25" name="표 3">
            <a:extLst>
              <a:ext uri="{FF2B5EF4-FFF2-40B4-BE49-F238E27FC236}">
                <a16:creationId xmlns:a16="http://schemas.microsoft.com/office/drawing/2014/main" id="{2AB1151E-B2F5-4C64-B344-77E469A81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74790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B2050A6F-FAA9-4A62-8853-FEAA96861270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E6E2FD4-94B4-4206-9D30-EC85E3A301F5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6C2F61-2E9B-4C1D-9BB2-5E036D4CAA4D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9BE03B8-FBEF-4DCA-841F-EB0788A94D78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1367170-CC70-424E-A16A-017957E74C9A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CE9CE76C-C8DD-4586-8901-54132509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2B65729-DE51-40C6-8462-E68DF419BC2E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B92B65-2033-48AE-BD34-A873921A6542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D265EE7-30EB-4008-9C92-A3FDD4B20FFC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14C6617-34C5-423A-B291-338AB266EC8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Calendar">
              <a:extLst>
                <a:ext uri="{FF2B5EF4-FFF2-40B4-BE49-F238E27FC236}">
                  <a16:creationId xmlns:a16="http://schemas.microsoft.com/office/drawing/2014/main" id="{93C421FE-82B1-463B-8D21-E20D59959F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CE75CC6-8C3D-4443-A2CB-0BB81D6FFBFA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6BAD0E7-0544-4ED2-BB81-46677B51DB8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Calendar">
              <a:extLst>
                <a:ext uri="{FF2B5EF4-FFF2-40B4-BE49-F238E27FC236}">
                  <a16:creationId xmlns:a16="http://schemas.microsoft.com/office/drawing/2014/main" id="{B5D2468B-7ED9-43C6-B03D-F9789007C3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F074A40-3870-4311-9A14-96BA2281FE73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6DB0A24-D092-4B1E-BFDC-0EDE586539D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Calendar">
              <a:extLst>
                <a:ext uri="{FF2B5EF4-FFF2-40B4-BE49-F238E27FC236}">
                  <a16:creationId xmlns:a16="http://schemas.microsoft.com/office/drawing/2014/main" id="{02D111D0-290B-4A51-94EB-3DCFB266DC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F621F25-8434-413E-BDC0-B3BA5B4A727D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4095A2C-CA53-4A36-913A-191C58F0EE19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812A4540-BDDC-4246-AA3B-38256281051E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CD7E084-B656-4D72-98D1-3090A4950BD8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6F9A714D-D4B8-48EC-8110-37F4F33169CD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D1522E-C8A0-4E81-836E-DB2041252FD6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D74C68C-A6B4-4562-9A9A-3886EDBC7B0F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46E4161-DBC3-4045-A8DE-217A53A1122C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신청마감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FD31AF3-E2FF-47B0-8171-56AB8C140F42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C2BECF4-8CE1-44F4-8B87-A6E06FFFB60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Calendar">
              <a:extLst>
                <a:ext uri="{FF2B5EF4-FFF2-40B4-BE49-F238E27FC236}">
                  <a16:creationId xmlns:a16="http://schemas.microsoft.com/office/drawing/2014/main" id="{8408F36A-A736-4E56-AD56-680B147BC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66E2A92-5D4A-4DF5-89D8-0F3FF0C6B9EC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9FDA507-30A6-4EC2-BAE9-9962A475A61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8" name="Calendar">
              <a:extLst>
                <a:ext uri="{FF2B5EF4-FFF2-40B4-BE49-F238E27FC236}">
                  <a16:creationId xmlns:a16="http://schemas.microsoft.com/office/drawing/2014/main" id="{DC467900-6767-47FD-86EB-33877748FD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79D4593-F856-47D1-B129-F51EB96ED3FF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E69244E-5808-41B2-ACDC-DDE7883CFC0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1" name="Calendar">
              <a:extLst>
                <a:ext uri="{FF2B5EF4-FFF2-40B4-BE49-F238E27FC236}">
                  <a16:creationId xmlns:a16="http://schemas.microsoft.com/office/drawing/2014/main" id="{5006063B-B269-40A6-9C5C-6FBEC9008D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2" name="표 3">
            <a:extLst>
              <a:ext uri="{FF2B5EF4-FFF2-40B4-BE49-F238E27FC236}">
                <a16:creationId xmlns:a16="http://schemas.microsoft.com/office/drawing/2014/main" id="{AF0ED3E9-14A0-4252-B008-5E9A76AE0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1312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A28875F-75C3-4F2B-8A41-9C5A1F69E8CA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2351B84-261D-44A1-8CB7-2734C21E9B7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Calendar">
              <a:extLst>
                <a:ext uri="{FF2B5EF4-FFF2-40B4-BE49-F238E27FC236}">
                  <a16:creationId xmlns:a16="http://schemas.microsoft.com/office/drawing/2014/main" id="{ADF8ACFE-35C8-43E6-8898-E63733EF32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D054974-C699-45CD-BA41-54AF4201D309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228F3B58-57F7-497E-9261-815D2BF66FB3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041B60C-5549-44B4-A517-72DAE55FBDF8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그림 168">
            <a:extLst>
              <a:ext uri="{FF2B5EF4-FFF2-40B4-BE49-F238E27FC236}">
                <a16:creationId xmlns:a16="http://schemas.microsoft.com/office/drawing/2014/main" id="{3050EEAF-0C99-4316-B4D7-CB2D8F168A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76F072C-5FBD-4741-BA0D-39526BD69BED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bg1"/>
                </a:solidFill>
                <a:latin typeface="Noto Sans Korean"/>
              </a:rPr>
              <a:t>신청마감</a:t>
            </a: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10829454-FD08-4436-BA13-DC65CEA9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EFA0673-B481-4A4E-91A6-6D8753BE5E43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074DEAFB-0859-41FF-B35B-4F87300A59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1FF11243-FF12-47A0-9307-4D52EE9787E3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인수완료</a:t>
            </a: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B42283A0-E331-4700-B4FB-782BEBC090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BA100E1-9DBD-44F6-870E-65679219071F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3D04FA3-6E03-4786-83EE-A8FFF72E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84E6E-5DB9-429B-B4EF-B95930004111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570183B-BA65-4624-B74D-8729468E52C5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69D24423-D6EC-4F6D-91CC-BF1EBBFC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D919CEB-5FC1-4FEC-BCAE-73F8D40C6CBC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E414E7-B5E9-45C0-98A3-C164B09EBC66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E098CE17-8390-4DC5-9993-855AB75A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6BCF9C5-6B64-443B-9120-AF40A5AC9430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B6824613-D252-4741-8C25-52090A63412E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6744C67F-89C7-491F-9779-3A22B67E2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3B4F66E3-5A4D-4827-AB64-6FECDA62D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5"/>
            <a:ext cx="180000" cy="180000"/>
          </a:xfrm>
          <a:prstGeom prst="rect">
            <a:avLst/>
          </a:prstGeom>
        </p:spPr>
      </p:pic>
      <p:sp>
        <p:nvSpPr>
          <p:cNvPr id="190" name="타원 189">
            <a:extLst>
              <a:ext uri="{FF2B5EF4-FFF2-40B4-BE49-F238E27FC236}">
                <a16:creationId xmlns:a16="http://schemas.microsoft.com/office/drawing/2014/main" id="{D19360FC-190E-4C8A-8A5B-F24EFFB8E876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D160079-B139-4793-A9BE-7648BDE1DE4B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C769931-CA30-4826-9B29-F9E4A784F9FC}"/>
              </a:ext>
            </a:extLst>
          </p:cNvPr>
          <p:cNvSpPr>
            <a:spLocks noChangeAspect="1"/>
          </p:cNvSpPr>
          <p:nvPr/>
        </p:nvSpPr>
        <p:spPr>
          <a:xfrm>
            <a:off x="9075745" y="443911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BFB29EC5-6BDC-42AF-A2AD-33C3ED4205B2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448F9EA-8CB3-18CE-3834-6E519032B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29613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배송등록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76372"/>
              </p:ext>
            </p:extLst>
          </p:nvPr>
        </p:nvGraphicFramePr>
        <p:xfrm>
          <a:off x="9697291" y="1596733"/>
          <a:ext cx="2340000" cy="36739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얼럿이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노출되지 않음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상태에서 제작등록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신청 등록한 날짜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상태에서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값을 수정하고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수정 완료됨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배송정보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0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인수등록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인수등록을 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5872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2A7237E-675A-430A-B3EB-3376D548EF4B}"/>
              </a:ext>
            </a:extLst>
          </p:cNvPr>
          <p:cNvSpPr txBox="1"/>
          <p:nvPr/>
        </p:nvSpPr>
        <p:spPr>
          <a:xfrm>
            <a:off x="286799" y="3253162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0C9B6E66-17C3-41D5-830D-34AF6BD0C7FB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7D3F3A9-0AAC-4B5A-8860-F27D2906128E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5A3010-01F5-416B-985C-B724EF54A820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4B1283E-2018-4CBE-AE8D-048DA9516A86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7F2A63-DD50-430A-AF78-54CA232B1DFD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12" name="표 3">
            <a:extLst>
              <a:ext uri="{FF2B5EF4-FFF2-40B4-BE49-F238E27FC236}">
                <a16:creationId xmlns:a16="http://schemas.microsoft.com/office/drawing/2014/main" id="{EAD3E817-5F7D-427A-938C-CAF6C8D5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82428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97769C89-9781-4399-B167-738D458CD746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4" name="표 3">
            <a:extLst>
              <a:ext uri="{FF2B5EF4-FFF2-40B4-BE49-F238E27FC236}">
                <a16:creationId xmlns:a16="http://schemas.microsoft.com/office/drawing/2014/main" id="{FC3EF8BB-D89A-452C-8E9A-BDD5F64C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31201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6696D3-0E1E-4F96-B1C5-E1025339C303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45D41BA-A9AA-4882-8855-64A62087B27F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8AAB2F9-60DF-43EF-ADF1-219D16A6F2F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0C76576-5388-401B-87B1-C18B38E1EA62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0968735-E431-426D-A04D-2A81AFAF2D63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1E2A87CF-3A9C-48DF-93AA-7439A5AAD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A7B76D6-AED1-45D5-AFC5-451FF859E107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9D054C-1A37-42D3-9BD9-1826F7BCA5D9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CB49CEC-F0E8-4285-B909-CEF466CCA315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73D585-A53D-4017-8D9D-A7231EEE498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Calendar">
              <a:extLst>
                <a:ext uri="{FF2B5EF4-FFF2-40B4-BE49-F238E27FC236}">
                  <a16:creationId xmlns:a16="http://schemas.microsoft.com/office/drawing/2014/main" id="{E7C6C29D-C4C4-40D1-9D40-3DC313CA71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3F02262-712B-4ECF-AB2E-088D92074805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3ABF7C6-FE6D-4402-8F0C-DEBDB903423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Calendar">
              <a:extLst>
                <a:ext uri="{FF2B5EF4-FFF2-40B4-BE49-F238E27FC236}">
                  <a16:creationId xmlns:a16="http://schemas.microsoft.com/office/drawing/2014/main" id="{BE96B37E-6934-4E7F-9BE1-21099E238E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DF0CE9C-B875-470A-A347-7AEB39ED3C3A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A3AA06A-9252-42DE-905D-9615C4EDAE5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Calendar">
              <a:extLst>
                <a:ext uri="{FF2B5EF4-FFF2-40B4-BE49-F238E27FC236}">
                  <a16:creationId xmlns:a16="http://schemas.microsoft.com/office/drawing/2014/main" id="{39BDE846-7922-4157-B5E5-C8781185BD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3E0AFCD-311A-4A55-A914-62CA8B518371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67CCBF4-3CCB-4220-B4C1-488BA3207B3D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02AF617-EAEF-4EC9-BC13-2B25672E80EC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8A86A32-E364-459B-8A45-76A630A3A152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98823795-11B3-4DE5-9282-17AF5E65EFD7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5CD5212-76CB-45AE-B374-242E9528BCF4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8FB0621-3971-4F78-8837-3BD8F5AE1365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EA30455-5C5D-4E18-97CB-5E6846D6DBD0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배송등록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3D68BF68-39F9-473D-ABCA-364BED10821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2DB357-1913-4A42-A86C-CB22E8429C5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Calendar">
              <a:extLst>
                <a:ext uri="{FF2B5EF4-FFF2-40B4-BE49-F238E27FC236}">
                  <a16:creationId xmlns:a16="http://schemas.microsoft.com/office/drawing/2014/main" id="{59184181-3B4E-47B2-888A-D27C1B02F7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ACC466B-D260-411C-9197-9738E5C83BEA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B8E115-0A99-4CBC-A949-ACAEC328B4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0" name="Calendar">
              <a:extLst>
                <a:ext uri="{FF2B5EF4-FFF2-40B4-BE49-F238E27FC236}">
                  <a16:creationId xmlns:a16="http://schemas.microsoft.com/office/drawing/2014/main" id="{6851CDF1-13C5-436A-B4FB-B7D715016D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8AACB-7EAD-4BB3-8B8F-273A5C9DEB9A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9047110-1EB7-49F2-8A07-D2FE52EC418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Calendar">
              <a:extLst>
                <a:ext uri="{FF2B5EF4-FFF2-40B4-BE49-F238E27FC236}">
                  <a16:creationId xmlns:a16="http://schemas.microsoft.com/office/drawing/2014/main" id="{1CD4A50B-829A-4AC3-9989-950507ED6F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4" name="표 3">
            <a:extLst>
              <a:ext uri="{FF2B5EF4-FFF2-40B4-BE49-F238E27FC236}">
                <a16:creationId xmlns:a16="http://schemas.microsoft.com/office/drawing/2014/main" id="{E0598A4D-14AD-4433-AAC8-31E52CF4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67878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AE3F7F6-03F2-48CA-A326-195F6554D9A4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137648AA-77A2-48CF-8500-812DB335BB4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Calendar">
              <a:extLst>
                <a:ext uri="{FF2B5EF4-FFF2-40B4-BE49-F238E27FC236}">
                  <a16:creationId xmlns:a16="http://schemas.microsoft.com/office/drawing/2014/main" id="{71B0510D-7888-4328-A5FC-E5EDD97963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AA9E15E5-3852-47E4-8A20-4CC79D26317A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499A636-3F5D-48F4-BB93-7583935D1EC4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A09529C-0685-47B7-ACF7-0AF3F579C12E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160">
            <a:extLst>
              <a:ext uri="{FF2B5EF4-FFF2-40B4-BE49-F238E27FC236}">
                <a16:creationId xmlns:a16="http://schemas.microsoft.com/office/drawing/2014/main" id="{07D50A4B-A346-47BB-89F4-69165DDB9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F0EDFB0A-AC7D-464E-9A28-1C3B662DA8E0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tx1"/>
                </a:solidFill>
                <a:latin typeface="Noto Sans Korean"/>
              </a:rPr>
              <a:t>신청마감</a:t>
            </a: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736AC8AC-D482-47C9-AB51-2E07F503A6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EF86F64C-D8A3-4F5E-87E3-A2409BC7B7A8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bg1"/>
                </a:solidFill>
                <a:latin typeface="Noto Sans Korean"/>
              </a:rPr>
              <a:t>배송등록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CDFEDDF4-39A7-4EDB-B86C-BB61C73F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57F21E4B-C8F5-4636-BAAB-AA6312CB6C1F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인수완료</a:t>
            </a: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62017D1B-BD41-4EAC-8A77-D3FDEF3A06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F4FCAC5-5C9F-45EC-B831-090EC4AC427E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E7BDAD3-A71A-41C8-9231-18C36B0C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7CCD60-F508-470D-949A-EFC157A79A61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561B62D-FDAA-4D0B-BCFB-CDCA97CF2D89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A362359A-5EBD-4FB7-8FB3-DE149E35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FCCF6CF-C2C1-4DFF-A5A1-14E897C9BCAE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CD9A34A-CE27-4E24-A270-1E5DCA103A57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D49280AA-09C2-485D-82D1-A1ADD0DA1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7BCA65E-2668-4077-9B71-5878D53E2DA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52095CFB-F7AB-47C3-8D1F-2B26E21E385F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그림 177">
            <a:extLst>
              <a:ext uri="{FF2B5EF4-FFF2-40B4-BE49-F238E27FC236}">
                <a16:creationId xmlns:a16="http://schemas.microsoft.com/office/drawing/2014/main" id="{2713AC52-1DE9-4889-BBD0-BE48015D8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83" name="타원 182">
            <a:extLst>
              <a:ext uri="{FF2B5EF4-FFF2-40B4-BE49-F238E27FC236}">
                <a16:creationId xmlns:a16="http://schemas.microsoft.com/office/drawing/2014/main" id="{BDFF93F1-3033-4538-8DC3-45DA63BCF7AD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28B4C3B-5FBB-4003-9B76-AEA1EF31B5E2}"/>
              </a:ext>
            </a:extLst>
          </p:cNvPr>
          <p:cNvSpPr>
            <a:spLocks noChangeAspect="1"/>
          </p:cNvSpPr>
          <p:nvPr/>
        </p:nvSpPr>
        <p:spPr>
          <a:xfrm>
            <a:off x="8639910" y="443911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3A46D01-A3FE-4ABA-AD74-6F9802AF9603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F01E3B34-E3A0-46A2-9FF3-53CF295D6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6"/>
            <a:ext cx="180000" cy="180000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F337F38B-01CD-4D6B-A437-17CFA6AE0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5064090"/>
            <a:ext cx="180000" cy="180000"/>
          </a:xfrm>
          <a:prstGeom prst="rect">
            <a:avLst/>
          </a:prstGeom>
        </p:spPr>
      </p:pic>
      <p:sp>
        <p:nvSpPr>
          <p:cNvPr id="197" name="타원 196">
            <a:extLst>
              <a:ext uri="{FF2B5EF4-FFF2-40B4-BE49-F238E27FC236}">
                <a16:creationId xmlns:a16="http://schemas.microsoft.com/office/drawing/2014/main" id="{77004337-634C-4DAC-B714-6FA24E390AC9}"/>
              </a:ext>
            </a:extLst>
          </p:cNvPr>
          <p:cNvSpPr>
            <a:spLocks noChangeAspect="1"/>
          </p:cNvSpPr>
          <p:nvPr/>
        </p:nvSpPr>
        <p:spPr>
          <a:xfrm>
            <a:off x="8754210" y="527857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66CF3AA-7FD7-44D7-A5B3-A822807FD026}"/>
              </a:ext>
            </a:extLst>
          </p:cNvPr>
          <p:cNvSpPr>
            <a:spLocks noChangeAspect="1"/>
          </p:cNvSpPr>
          <p:nvPr/>
        </p:nvSpPr>
        <p:spPr>
          <a:xfrm>
            <a:off x="2754993" y="55172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974A73F-0C91-4E64-B9F2-2036630694F4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216B655-F174-A26C-DCD7-4BCDB379C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52225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최종거래자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인수완료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인수등록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064285"/>
            <a:ext cx="1800000" cy="307777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(691520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)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87751"/>
              </p:ext>
            </p:extLst>
          </p:nvPr>
        </p:nvGraphicFramePr>
        <p:xfrm>
          <a:off x="9697291" y="1596733"/>
          <a:ext cx="2340000" cy="11913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시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얼럿이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노출되지 않음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필요</a:t>
                      </a:r>
                      <a:b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신청시작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배송시작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종료일자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상태에서 인수등록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79D6C89-9B7A-42D3-85EE-D4DAF4AE3AA8}"/>
              </a:ext>
            </a:extLst>
          </p:cNvPr>
          <p:cNvSpPr txBox="1"/>
          <p:nvPr/>
        </p:nvSpPr>
        <p:spPr>
          <a:xfrm>
            <a:off x="286797" y="3253160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144E39D-7275-478E-B40A-7BF1B4F858B3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B463E4E-E1F3-4C9B-B989-E3ED4B23FFC0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6B5F65-D34E-4283-A710-078A9816F263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A58C7E0-E0FB-49CB-BB5E-78EB3A63DADF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66A02D-3392-4D64-A780-24A7E97A3911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08" name="표 3">
            <a:extLst>
              <a:ext uri="{FF2B5EF4-FFF2-40B4-BE49-F238E27FC236}">
                <a16:creationId xmlns:a16="http://schemas.microsoft.com/office/drawing/2014/main" id="{7063CD23-6073-4FF9-8A7B-EE2072C68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95346"/>
              </p:ext>
            </p:extLst>
          </p:nvPr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D726D511-BC31-4933-B62E-AE832F9E77C3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0" name="표 3">
            <a:extLst>
              <a:ext uri="{FF2B5EF4-FFF2-40B4-BE49-F238E27FC236}">
                <a16:creationId xmlns:a16="http://schemas.microsoft.com/office/drawing/2014/main" id="{789D8A80-14D9-4A20-96B4-415E5F9DD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2795"/>
              </p:ext>
            </p:extLst>
          </p:nvPr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49B2CD96-BE5E-45DE-8077-6B3BFD0C8496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AB31034-2C9D-40C5-8301-DFF200AD6828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DE6243-CCAD-4BB6-98CA-7270ED72EB5E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4E8BA8E-0412-489F-B6C6-2CD53F97DC87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533E013-C65A-403B-BD46-C997B3E3F859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24B6C26E-DEC1-45CF-A0DD-007F0FB64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0004165-F676-4E4E-9CEC-FF2D38DB42C5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445021-21EE-4A4E-93AD-01694BC23512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491D1D8-DEED-4501-B364-539F319F6508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E3D735B-26D2-4714-9EA0-54FE0497B2C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Calendar">
              <a:extLst>
                <a:ext uri="{FF2B5EF4-FFF2-40B4-BE49-F238E27FC236}">
                  <a16:creationId xmlns:a16="http://schemas.microsoft.com/office/drawing/2014/main" id="{D48AA715-B746-43FE-A869-F907F2DEB6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33C219-5218-4BA1-A15A-2445F0F13CBE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37360C2-E420-42D6-A314-5BD28147463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Calendar">
              <a:extLst>
                <a:ext uri="{FF2B5EF4-FFF2-40B4-BE49-F238E27FC236}">
                  <a16:creationId xmlns:a16="http://schemas.microsoft.com/office/drawing/2014/main" id="{F7063C7F-8CFE-4877-8F2F-6DB0CF1F43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9F64D01-7D7D-4F2A-864C-4F09B82BCE3D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C920E20-F405-44BF-9D9E-7F2E3B79D46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Calendar">
              <a:extLst>
                <a:ext uri="{FF2B5EF4-FFF2-40B4-BE49-F238E27FC236}">
                  <a16:creationId xmlns:a16="http://schemas.microsoft.com/office/drawing/2014/main" id="{5A7301EF-7A9D-4C32-A78F-39260DABB2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AC9FA655-F148-464F-B543-8DBF3BF8EA0F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87835B7-76DC-426A-953B-EEB08FBB561F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DE9E73E-93D9-4189-927C-11D2B429EC81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36B4D2B-098F-4FD6-98A7-4E51D5DE65C4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CD769E1-D1F5-4534-BA1E-838B5C685CFA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B98BEBF-4139-48BD-9C31-301175E254CB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945668C-C51D-408A-9B43-37A59B6DD88B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A29BB1C-3BDD-45C6-B14C-7999CFDAF1D1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인수완료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0807F34-AC6B-480D-8A4C-E824830F5CF8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1FD402C-EF92-4BA6-98F0-5359111A737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Calendar">
              <a:extLst>
                <a:ext uri="{FF2B5EF4-FFF2-40B4-BE49-F238E27FC236}">
                  <a16:creationId xmlns:a16="http://schemas.microsoft.com/office/drawing/2014/main" id="{318B1159-6B07-4D27-BE38-521CE0723C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4C203F3F-EAA1-4272-802D-7CA6E531E851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59D89C5-20D0-4696-B753-E706E274EA5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72046735-EC35-4039-B735-7F8C9B8B14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8AF7971-572B-4BEE-A218-7C64076A5745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BCAB9F0-BC83-4788-AF30-32A7DFDE8B4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167DEAB0-D899-45D4-A6C9-C324360F1B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0" name="표 3">
            <a:extLst>
              <a:ext uri="{FF2B5EF4-FFF2-40B4-BE49-F238E27FC236}">
                <a16:creationId xmlns:a16="http://schemas.microsoft.com/office/drawing/2014/main" id="{C3704FA8-A3FE-4853-B5B9-BEF238AE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52382"/>
              </p:ext>
            </p:extLst>
          </p:nvPr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F330066-1A14-40A1-A62C-0F99AB9F88B2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41834E8-0368-4D1B-A7EB-98F1E030191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Calendar">
              <a:extLst>
                <a:ext uri="{FF2B5EF4-FFF2-40B4-BE49-F238E27FC236}">
                  <a16:creationId xmlns:a16="http://schemas.microsoft.com/office/drawing/2014/main" id="{919599E1-1C07-4228-A9DC-4C19391F59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3B33503D-6F82-47E9-A508-B677E269706E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E18585C-DAA8-4CDB-BC7A-509FB3F565EC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F3B5726-42A7-4915-B6C2-B30CC55C03FE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ADE3166E-D186-488D-8249-0A2DEB17368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11BEE1B-536A-4274-A111-8D36B0318727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Noto Sans Korean"/>
              </a:rPr>
              <a:t>02. </a:t>
            </a:r>
            <a:r>
              <a:rPr lang="ko-KR" altLang="en-US" sz="800" dirty="0">
                <a:solidFill>
                  <a:schemeClr val="tx1"/>
                </a:solidFill>
                <a:latin typeface="Noto Sans Korean"/>
              </a:rPr>
              <a:t>신청마감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243126D6-5BD2-4654-978E-1B5152B073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A0C59425-C642-487B-857C-C12E1F025C05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Noto Sans Korean"/>
              </a:rPr>
              <a:t>03. </a:t>
            </a:r>
            <a:r>
              <a:rPr lang="ko-KR" altLang="en-US" sz="800" dirty="0">
                <a:solidFill>
                  <a:schemeClr val="tx1"/>
                </a:solidFill>
                <a:latin typeface="Noto Sans Korean"/>
              </a:rPr>
              <a:t>배송등록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91EBF453-3FE0-47EA-B3B1-F66B421FB33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9051040-25B0-4878-8DCF-743B0A1F9DF5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Noto Sans Korean"/>
              </a:rPr>
              <a:t>04. </a:t>
            </a:r>
            <a:r>
              <a:rPr lang="ko-KR" altLang="en-US" sz="800" dirty="0">
                <a:solidFill>
                  <a:schemeClr val="bg1"/>
                </a:solidFill>
                <a:latin typeface="Noto Sans Korean"/>
              </a:rPr>
              <a:t>인수완료</a:t>
            </a: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C2FA9788-569B-492A-A872-BD8ACDAC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42283E8-2553-4499-9E84-02D388EAE5A2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FFC32B04-823B-431E-B852-B2CB839A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5EAF716-9B21-4394-BD74-6BC1F587790C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7AD12CE-D868-4D17-A111-8B5193C258CE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FBEA1EE9-052C-4412-83F3-6C2132BA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3F6B05F-BCF7-416B-ADDB-A11176434EE2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7395558-E2E8-4ED9-A1D6-9CF557E72881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46A2BF9B-C6A3-44B0-9DD8-239A851E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15E9440-05A3-4D6A-8421-B313386B096B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2297AD9-99EC-427D-A575-3E2EAFB345F4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E782D307-BCCA-40A2-8F7D-A9B782E00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76E0053E-22FF-44C5-A9A4-1ABB7552B99E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3791F0A-6E02-44B9-A6B0-F00E4FF3360C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AB7FC70E-5CE5-4A19-A84D-05DD632C5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6"/>
            <a:ext cx="180000" cy="180000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46E94111-2E6D-48C9-AF93-FBFBCC868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5519862"/>
            <a:ext cx="180000" cy="180000"/>
          </a:xfrm>
          <a:prstGeom prst="rect">
            <a:avLst/>
          </a:prstGeom>
        </p:spPr>
      </p:pic>
      <p:sp>
        <p:nvSpPr>
          <p:cNvPr id="184" name="타원 183">
            <a:extLst>
              <a:ext uri="{FF2B5EF4-FFF2-40B4-BE49-F238E27FC236}">
                <a16:creationId xmlns:a16="http://schemas.microsoft.com/office/drawing/2014/main" id="{CB1A82A9-FC80-40EF-B2BE-457AFDA650C5}"/>
              </a:ext>
            </a:extLst>
          </p:cNvPr>
          <p:cNvSpPr>
            <a:spLocks noChangeAspect="1"/>
          </p:cNvSpPr>
          <p:nvPr/>
        </p:nvSpPr>
        <p:spPr>
          <a:xfrm>
            <a:off x="2754993" y="55172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202" name="그림 201">
            <a:extLst>
              <a:ext uri="{FF2B5EF4-FFF2-40B4-BE49-F238E27FC236}">
                <a16:creationId xmlns:a16="http://schemas.microsoft.com/office/drawing/2014/main" id="{565C2027-700F-4E4B-BDEE-596F2FFB7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9" y="5062427"/>
            <a:ext cx="180000" cy="180000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E3FD3DCC-B7A4-4F11-806D-40B71A3A01FF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93382"/>
      </p:ext>
    </p:extLst>
  </p:cSld>
  <p:clrMapOvr>
    <a:masterClrMapping/>
  </p:clrMapOvr>
</p:sld>
</file>

<file path=ppt/theme/theme1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solidFill>
            <a:schemeClr val="tx1"/>
          </a:solidFill>
          <a:prstDash val="solid"/>
        </a:ln>
      </a:spPr>
      <a:bodyPr lIns="900000" tIns="0" rIns="36000" bIns="0" rtlCol="0" anchor="ctr"/>
      <a:lstStyle>
        <a:defPPr algn="l">
          <a:defRPr sz="1000" dirty="0">
            <a:solidFill>
              <a:schemeClr val="tx1">
                <a:lumMod val="75000"/>
                <a:lumOff val="25000"/>
              </a:schemeClr>
            </a:solidFill>
            <a:latin typeface="Noto Sans Korean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253878</TotalTime>
  <Words>5591</Words>
  <Application>Microsoft Office PowerPoint</Application>
  <PresentationFormat>와이드스크린</PresentationFormat>
  <Paragraphs>2045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Noto Sans Korean</vt:lpstr>
      <vt:lpstr>굴림</vt:lpstr>
      <vt:lpstr>맑은 고딕</vt:lpstr>
      <vt:lpstr>함초롬돋움</vt:lpstr>
      <vt:lpstr>함초롬바탕</vt:lpstr>
      <vt:lpstr>Arial</vt:lpstr>
      <vt:lpstr>Segoe UI</vt:lpstr>
      <vt:lpstr>Wingdings</vt:lpstr>
      <vt:lpstr>내지</vt:lpstr>
      <vt:lpstr>디자인 사용자 지정</vt:lpstr>
      <vt:lpstr>빈화면</vt:lpstr>
      <vt:lpstr>empty</vt:lpstr>
      <vt:lpstr>1_빈화면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한국보건산업진흥공단</dc:title>
  <dc:creator>Yooncoms</dc:creator>
  <cp:lastModifiedBy>566</cp:lastModifiedBy>
  <cp:revision>14056</cp:revision>
  <cp:lastPrinted>2024-07-02T02:14:06Z</cp:lastPrinted>
  <dcterms:created xsi:type="dcterms:W3CDTF">2019-06-18T08:31:30Z</dcterms:created>
  <dcterms:modified xsi:type="dcterms:W3CDTF">2025-03-03T09:45:29Z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MzUsICJub2RlMSIgOiB7ImRzZCI6IjAxMDAwMDAwMDAwMDE5ODUiLCJsb2dUaW1lIjoiMjAyNS0wMi0yN1QwMDozNDo0M1oiLCJwSUQiOjEsInRyYWNlSWQiOiIxQTMyOUExNjhBOEQ0Q0Q0ODJCRDUyQUMyMzRBNjc2QSIsInVzZXJDb2RlIjoiUzIyMzU5In0sIm5vZGUyIiA6IHsiZHNkIjoiMDEwMDAwMDAwMDAwMTk4NSIsImxvZ1RpbWUiOiIyMDI1LTAyLTI3VDA4OjA3OjQ2WiIsInBJRCI6MSwidHJhY2VJZCI6IjNCMDI0NDVDNDA5MzRDRjM5MEFBNDUwQjlCQzgzNjIyIiwidXNlckNvZGUiOiJTMjIzNTkifSwibm9kZTMiIDogeyJkc2QiOiIwMTAwMDAwMDAwMDAxOTg1IiwibG9nVGltZSI6IjIwMjUtMDItMjdUMDg6NDI6MThaIiwicElEIjoxLCJ0cmFjZUlkIjoiQkRDM0U2MjA5MzRENDlDMTk2MTJGQjFFOTU0REM4M0MiLCJ1c2VyQ29kZSI6IlMyMjM1OSJ9LCJub2RlNCIgOiB7ImRzZCI6IjAxMDAwMDAwMDAwMDE5ODUiLCJsb2dUaW1lIjoiMjAyNS0wMi0yOFQwODo0MToyM1oiLCJwSUQiOjEsInRyYWNlSWQiOiIyN0NEMTExMTJBQjk0NEJBQkQ4MkI1MDhGOERCM0U3RSIsInVzZXJDb2RlIjoiUzIyMzY2In0sIm5vZGU1IiA6IHsgInVzZXJDb2RlIiA6ICIiLCAidHJhY2VJZCIgOiAiQUY2ODgzOUM0M0Y3QkQyNTk5RDEwRUQ3NDcxQkY1MDYiLCAiZHNkIiA6ICIwMDAwMDAwMDAwMDAwMDAwIiwgInBJRCIgOiAiMjA0OCIsICJsb2dUaW1lIiA6ICIyMDI1LTAyLTI4VDA5OjE5OjM1WiIgfX0=</vt:lpwstr>
  </property>
</Properties>
</file>