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5" r:id="rId2"/>
    <p:sldMasterId id="2147483711" r:id="rId3"/>
    <p:sldMasterId id="2147483742" r:id="rId4"/>
  </p:sldMasterIdLst>
  <p:notesMasterIdLst>
    <p:notesMasterId r:id="rId18"/>
  </p:notesMasterIdLst>
  <p:sldIdLst>
    <p:sldId id="389" r:id="rId5"/>
    <p:sldId id="256" r:id="rId6"/>
    <p:sldId id="3011" r:id="rId7"/>
    <p:sldId id="3043" r:id="rId8"/>
    <p:sldId id="3045" r:id="rId9"/>
    <p:sldId id="3049" r:id="rId10"/>
    <p:sldId id="3048" r:id="rId11"/>
    <p:sldId id="3051" r:id="rId12"/>
    <p:sldId id="3047" r:id="rId13"/>
    <p:sldId id="3050" r:id="rId14"/>
    <p:sldId id="3046" r:id="rId15"/>
    <p:sldId id="3009" r:id="rId16"/>
    <p:sldId id="3013" r:id="rId17"/>
  </p:sldIdLst>
  <p:sldSz cx="12192000" cy="6858000"/>
  <p:notesSz cx="6808788" cy="99409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B8EF75B0-0426-4068-BB74-4660C13EF0B0}">
          <p14:sldIdLst>
            <p14:sldId id="389"/>
            <p14:sldId id="256"/>
          </p14:sldIdLst>
        </p14:section>
        <p14:section name="권한관리" id="{3702B2FA-7FFD-4632-9F04-6662761E9500}">
          <p14:sldIdLst>
            <p14:sldId id="3011"/>
            <p14:sldId id="3043"/>
            <p14:sldId id="3045"/>
            <p14:sldId id="3049"/>
            <p14:sldId id="3048"/>
            <p14:sldId id="3051"/>
            <p14:sldId id="3047"/>
            <p14:sldId id="3050"/>
            <p14:sldId id="3046"/>
            <p14:sldId id="3009"/>
            <p14:sldId id="3013"/>
          </p14:sldIdLst>
        </p14:section>
        <p14:section name="권한부여" id="{B3478C9B-E5BF-4A80-845B-B23877EE06F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7488" userDrawn="1">
          <p15:clr>
            <a:srgbClr val="A4A3A4"/>
          </p15:clr>
        </p15:guide>
        <p15:guide id="3" pos="2434" userDrawn="1">
          <p15:clr>
            <a:srgbClr val="A4A3A4"/>
          </p15:clr>
        </p15:guide>
        <p15:guide id="4" pos="5768" userDrawn="1">
          <p15:clr>
            <a:srgbClr val="A4A3A4"/>
          </p15:clr>
        </p15:guide>
        <p15:guide id="5" orient="horz" pos="1049" userDrawn="1">
          <p15:clr>
            <a:srgbClr val="A4A3A4"/>
          </p15:clr>
        </p15:guide>
        <p15:guide id="6" pos="4271" userDrawn="1">
          <p15:clr>
            <a:srgbClr val="A4A3A4"/>
          </p15:clr>
        </p15:guide>
        <p15:guide id="7" orient="horz" pos="2432" userDrawn="1">
          <p15:clr>
            <a:srgbClr val="A4A3A4"/>
          </p15:clr>
        </p15:guide>
        <p15:guide id="8" orient="horz" pos="2840">
          <p15:clr>
            <a:srgbClr val="A4A3A4"/>
          </p15:clr>
        </p15:guide>
        <p15:guide id="9" pos="1202">
          <p15:clr>
            <a:srgbClr val="A4A3A4"/>
          </p15:clr>
        </p15:guide>
        <p15:guide id="10" pos="5764">
          <p15:clr>
            <a:srgbClr val="A4A3A4"/>
          </p15:clr>
        </p15:guide>
        <p15:guide id="11" pos="2396">
          <p15:clr>
            <a:srgbClr val="A4A3A4"/>
          </p15:clr>
        </p15:guide>
        <p15:guide id="12" pos="3563">
          <p15:clr>
            <a:srgbClr val="A4A3A4"/>
          </p15:clr>
        </p15:guide>
        <p15:guide id="13" pos="47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리현" initials="김리" lastIdx="1" clrIdx="0">
    <p:extLst>
      <p:ext uri="{19B8F6BF-5375-455C-9EA6-DF929625EA0E}">
        <p15:presenceInfo xmlns:p15="http://schemas.microsoft.com/office/powerpoint/2012/main" userId="bf0488c71ccb1ed6" providerId="Windows Live"/>
      </p:ext>
    </p:extLst>
  </p:cmAuthor>
  <p:cmAuthor id="2" name="KAIA" initials="K" lastIdx="1" clrIdx="1">
    <p:extLst>
      <p:ext uri="{19B8F6BF-5375-455C-9EA6-DF929625EA0E}">
        <p15:presenceInfo xmlns:p15="http://schemas.microsoft.com/office/powerpoint/2012/main" userId="KAIA" providerId="None"/>
      </p:ext>
    </p:extLst>
  </p:cmAuthor>
  <p:cmAuthor id="3" name="이은주" initials="이" lastIdx="1" clrIdx="2">
    <p:extLst>
      <p:ext uri="{19B8F6BF-5375-455C-9EA6-DF929625EA0E}">
        <p15:presenceInfo xmlns:p15="http://schemas.microsoft.com/office/powerpoint/2012/main" userId="S-1-5-21-1744037176-4049163728-2058295886-1564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9D9D9"/>
    <a:srgbClr val="8E8E8E"/>
    <a:srgbClr val="0088FC"/>
    <a:srgbClr val="ECF3FA"/>
    <a:srgbClr val="B2CBFC"/>
    <a:srgbClr val="CBDCFD"/>
    <a:srgbClr val="D3E1FD"/>
    <a:srgbClr val="F2F7FC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 autoAdjust="0"/>
    <p:restoredTop sz="96076" autoAdjust="0"/>
  </p:normalViewPr>
  <p:slideViewPr>
    <p:cSldViewPr snapToGrid="0" showGuides="1">
      <p:cViewPr>
        <p:scale>
          <a:sx n="124" d="100"/>
          <a:sy n="124" d="100"/>
        </p:scale>
        <p:origin x="372" y="-486"/>
      </p:cViewPr>
      <p:guideLst>
        <p:guide orient="horz" pos="777"/>
        <p:guide pos="7488"/>
        <p:guide pos="2434"/>
        <p:guide pos="5768"/>
        <p:guide orient="horz" pos="1049"/>
        <p:guide pos="4271"/>
        <p:guide orient="horz" pos="2432"/>
        <p:guide orient="horz" pos="2840"/>
        <p:guide pos="1202"/>
        <p:guide pos="5764"/>
        <p:guide pos="2396"/>
        <p:guide pos="3563"/>
        <p:guide pos="47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10"/>
    </p:cViewPr>
  </p:sorterViewPr>
  <p:notesViewPr>
    <p:cSldViewPr snapToGrid="0" showGuides="1">
      <p:cViewPr varScale="1">
        <p:scale>
          <a:sx n="72" d="100"/>
          <a:sy n="72" d="100"/>
        </p:scale>
        <p:origin x="323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738" y="0"/>
            <a:ext cx="2950475" cy="49877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B11EC163-3806-40B8-BDB8-BE2AE206AA33}" type="datetimeFigureOut">
              <a:rPr lang="ko-KR" altLang="en-US" smtClean="0"/>
              <a:t>2025-02-15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80" y="4784069"/>
            <a:ext cx="5447030" cy="3914240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2155"/>
            <a:ext cx="2950475" cy="498772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738" y="9442155"/>
            <a:ext cx="2950475" cy="498772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F3DC31B4-911D-48C3-9EAA-720A654FF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2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24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F41C2-7D5B-6279-6636-C118E3275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063605-70FA-3E45-4BEF-4C0E51D75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7DEBB6-8FEA-622A-43F2-97A2CB77C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85B7B6-367D-70C3-3123-0E52748B2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10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0499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1FAA9-A813-2E03-B2FB-A3BE22F06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DC389F-8A03-8109-BD61-632BCFB3FD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E01D7B-10AF-CE62-8720-A77987159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959657-1CB2-BAEE-5B3E-DACF9DA09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11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007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E3271-9EE2-E119-EED0-5BE61C9CF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DC7D9C-6B4A-06FE-F835-2854A0528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016767-2B70-70B6-A288-4FF237580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128DB3-7878-04A5-6BF2-5CC75B423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12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2970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A6F10-3A37-5BEE-7C34-7CC2B52DB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D08073-3261-816E-1710-E00CA1FA05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075F94-E74E-361B-6FAC-A7FF9C1D1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2B7066-B4D8-C37B-05C1-1A0035684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13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3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86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79DA5-9EFA-18CF-EE9E-B6CB12341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62CC04-F991-125F-15CC-916F764BE1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1C5F119-7299-94E5-C06F-0D40F5760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5538A1-F8E4-219F-9C65-16D7C1798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3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6611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C4ED4-044C-206B-4749-FD8BC3E2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CFF0F2-A44B-1234-87E3-D37BE8321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FED989-16FC-13EC-F797-3E7D441C1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7AC780-83D3-39B7-651F-CA13FBECE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4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874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668C5-DA3B-09ED-D3D0-B1E965F77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566E8E-D72B-53A0-B82A-E3C0AC744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BD900B-40D8-74A2-F5C6-E1CD05A85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2504EA-DB0E-85EC-5B32-9B58183EAC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5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53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0D265-E421-EA27-C6E5-6EFBC14CF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138440-C956-E08E-308E-78D215C1E4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6FF97C-71A5-F6BD-3479-4FD7BFA48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499D17-658B-7E73-1F2C-5AA69DA34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6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261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0A652-F7A6-7365-0300-DD62DDFB4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361674-0509-0132-C628-74A62089AC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9E9CC6-4C27-7E85-446B-F9FA79D87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3B7444-D546-1C09-7134-A14F1A177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7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466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30CFB-B9B8-6BD5-040B-85DC3102D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E5496E-5C85-F4F4-A27F-37CD9FB15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F3293F-0227-5C63-8623-91F8B42E5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CFC51-0B0D-D54A-2FED-EACD8877E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8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08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EA54E-9772-96A2-6E85-7153AA7DC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EF10CA-80B6-35D8-5B55-06E487425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000799-44B8-2D23-D2EB-990EA6695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952920-DB87-FECF-04C8-927C40DA1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9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17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599CBF1-FF2C-BFC8-FE15-047EA641274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0097138"/>
              </p:ext>
            </p:extLst>
          </p:nvPr>
        </p:nvGraphicFramePr>
        <p:xfrm>
          <a:off x="299888" y="295697"/>
          <a:ext cx="11592224" cy="760520"/>
        </p:xfrm>
        <a:graphic>
          <a:graphicData uri="http://schemas.openxmlformats.org/drawingml/2006/table">
            <a:tbl>
              <a:tblPr/>
              <a:tblGrid>
                <a:gridCol w="2052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4520">
                <a:tc rowSpan="3"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　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　</a:t>
                      </a:r>
                    </a:p>
                    <a:p>
                      <a:pPr algn="l">
                        <a:defRPr/>
                      </a:pPr>
                      <a:r>
                        <a:rPr lang="ko-KR" altLang="en-US" sz="8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　</a:t>
                      </a:r>
                    </a:p>
                  </a:txBody>
                  <a:tcPr marL="49846" marR="4984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400" b="1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사용자인터페이스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프로젝트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 spc="0"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기업은행 업무지원시스템 재구축</a:t>
                      </a:r>
                      <a:endParaRPr lang="ko-KR" altLang="en-US" sz="900" b="0" i="0" u="none" strike="noStrike" spc="0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서브시스템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돋움"/>
                          <a:ea typeface="함초롬돋움"/>
                          <a:cs typeface="함초롬돋움"/>
                        </a:rPr>
                        <a:t>관리자</a:t>
                      </a:r>
                      <a:endParaRPr lang="ko-KR" altLang="en-US" sz="900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단계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설계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000">
                <a:tc vMerge="1">
                  <a:txBody>
                    <a:bodyPr/>
                    <a:lstStyle/>
                    <a:p>
                      <a:pPr algn="l">
                        <a:defRPr/>
                      </a:pPr>
                      <a:endParaRPr lang="ko-KR" altLang="en-US" sz="800" b="0" i="0" u="none" strike="noStrike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문서번호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IBK_BBB_A0</a:t>
                      </a:r>
                      <a:r>
                        <a:rPr lang="en-US" altLang="ko-KR" sz="900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0</a:t>
                      </a:r>
                      <a:r>
                        <a:rPr lang="en-US" altLang="ko-KR" sz="90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1_01</a:t>
                      </a:r>
                      <a:endParaRPr lang="en-US" altLang="ko-KR" sz="9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9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등록일자</a:t>
                      </a:r>
                      <a:endParaRPr lang="en-US" altLang="ko-KR" sz="900" b="0" i="0" u="none" strike="noStrike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2025-01-27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900" b="0" i="0" u="none" strike="noStrike" dirty="0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버전 </a:t>
                      </a:r>
                      <a:endParaRPr lang="en-US" altLang="ko-KR" sz="900" b="0" i="0" u="none" strike="noStrike" dirty="0">
                        <a:ln w="9525"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633039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b="0" i="0" u="none" strike="noStrike">
                          <a:ln w="9525"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latin typeface="함초롬돋움"/>
                          <a:ea typeface="함초롬돋움"/>
                          <a:cs typeface="함초롬돋움"/>
                        </a:rPr>
                        <a:t>V0.1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함초롬돋움"/>
                        <a:ea typeface="함초롬돋움"/>
                        <a:cs typeface="함초롬돋움"/>
                      </a:endParaRPr>
                    </a:p>
                  </a:txBody>
                  <a:tcPr marL="49846" marR="4984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EEA52C9-05DF-25EB-D8EA-51D35B66E17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0000" y="6505575"/>
            <a:ext cx="11592000" cy="0"/>
          </a:xfrm>
          <a:prstGeom prst="lin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6E1D34C8-C73D-77BD-D49C-FB6F7C8D8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634" y="6537787"/>
            <a:ext cx="810002" cy="270000"/>
          </a:xfrm>
          <a:prstGeom prst="rect">
            <a:avLst/>
          </a:prstGeom>
        </p:spPr>
      </p:pic>
      <p:pic>
        <p:nvPicPr>
          <p:cNvPr id="7" name="그림 6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392DF30C-DD73-EC96-10D4-7774936579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t="29892" r="18728" b="29595"/>
          <a:stretch/>
        </p:blipFill>
        <p:spPr>
          <a:xfrm>
            <a:off x="664442" y="523874"/>
            <a:ext cx="1304964" cy="288000"/>
          </a:xfrm>
          <a:prstGeom prst="rect">
            <a:avLst/>
          </a:prstGeom>
        </p:spPr>
      </p:pic>
      <p:sp>
        <p:nvSpPr>
          <p:cNvPr id="16" name="Rectangle 61">
            <a:extLst>
              <a:ext uri="{FF2B5EF4-FFF2-40B4-BE49-F238E27FC236}">
                <a16:creationId xmlns:a16="http://schemas.microsoft.com/office/drawing/2014/main" id="{F27E2660-B4FA-D862-72BD-6C2424C07C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5796" y="6561561"/>
            <a:ext cx="6270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701" tIns="42350" rIns="84701" bIns="42350" anchor="ctr"/>
          <a:lstStyle/>
          <a:p>
            <a:pPr algn="r" defTabSz="847725">
              <a:defRPr/>
            </a:pPr>
            <a:fld id="{703E1351-64D3-4C11-A904-9B655D99D93A}" type="slidenum"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 algn="r" defTabSz="847725">
                <a:defRPr/>
              </a:pPr>
              <a:t>‹#›</a:t>
            </a:fld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67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2D787F-3915-3289-6A64-0CF859F49E26}"/>
              </a:ext>
            </a:extLst>
          </p:cNvPr>
          <p:cNvSpPr/>
          <p:nvPr userDrawn="1"/>
        </p:nvSpPr>
        <p:spPr>
          <a:xfrm>
            <a:off x="157144" y="6394731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81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AFC6BE6-415D-863E-0545-2780137BD117}"/>
              </a:ext>
            </a:extLst>
          </p:cNvPr>
          <p:cNvGrpSpPr/>
          <p:nvPr userDrawn="1"/>
        </p:nvGrpSpPr>
        <p:grpSpPr>
          <a:xfrm>
            <a:off x="9120480" y="631066"/>
            <a:ext cx="252000" cy="252000"/>
            <a:chOff x="8654153" y="746086"/>
            <a:chExt cx="252000" cy="252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80C7295-530F-CBE2-1948-F7CC1C837CA1}"/>
                </a:ext>
              </a:extLst>
            </p:cNvPr>
            <p:cNvSpPr/>
            <p:nvPr/>
          </p:nvSpPr>
          <p:spPr>
            <a:xfrm>
              <a:off x="8654153" y="74608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5" name="그림 4" descr="원, 블랙, 디자인, 패턴이(가) 표시된 사진&#10;&#10;자동 생성된 설명">
              <a:extLst>
                <a:ext uri="{FF2B5EF4-FFF2-40B4-BE49-F238E27FC236}">
                  <a16:creationId xmlns:a16="http://schemas.microsoft.com/office/drawing/2014/main" id="{2DA04D76-F010-FEF9-69AF-26D79C53A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902" y="803686"/>
              <a:ext cx="145350" cy="1368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A15FAF-7119-75BF-3960-97AD12BD22DF}"/>
              </a:ext>
            </a:extLst>
          </p:cNvPr>
          <p:cNvGrpSpPr/>
          <p:nvPr userDrawn="1"/>
        </p:nvGrpSpPr>
        <p:grpSpPr>
          <a:xfrm>
            <a:off x="8801439" y="631066"/>
            <a:ext cx="252000" cy="252000"/>
            <a:chOff x="8489707" y="631066"/>
            <a:chExt cx="252000" cy="2520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83D9EA5-BAA0-3AA8-FC1F-E3A2AE60335C}"/>
                </a:ext>
              </a:extLst>
            </p:cNvPr>
            <p:cNvSpPr/>
            <p:nvPr/>
          </p:nvSpPr>
          <p:spPr>
            <a:xfrm>
              <a:off x="8489707" y="63106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9CA74B5-9CEA-AC17-7C05-553B80A2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580" y="648672"/>
              <a:ext cx="234000" cy="234000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B552EB-16D8-4915-8B15-C7CCB724CB7F}"/>
              </a:ext>
            </a:extLst>
          </p:cNvPr>
          <p:cNvSpPr/>
          <p:nvPr userDrawn="1"/>
        </p:nvSpPr>
        <p:spPr>
          <a:xfrm>
            <a:off x="157144" y="6394731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915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D69E19E-1811-0B7C-E6E0-75F209B8E09A}"/>
              </a:ext>
            </a:extLst>
          </p:cNvPr>
          <p:cNvGrpSpPr/>
          <p:nvPr userDrawn="1"/>
        </p:nvGrpSpPr>
        <p:grpSpPr>
          <a:xfrm>
            <a:off x="8478433" y="631066"/>
            <a:ext cx="886630" cy="252000"/>
            <a:chOff x="8161565" y="631066"/>
            <a:chExt cx="886630" cy="2520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AECA451-59BA-76FB-6575-980129AFFE2C}"/>
                </a:ext>
              </a:extLst>
            </p:cNvPr>
            <p:cNvGrpSpPr/>
            <p:nvPr/>
          </p:nvGrpSpPr>
          <p:grpSpPr>
            <a:xfrm>
              <a:off x="8796195" y="631066"/>
              <a:ext cx="252000" cy="252000"/>
              <a:chOff x="8654153" y="746086"/>
              <a:chExt cx="252000" cy="252000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B4F5D9F-5336-A6F9-BA5B-2CF86BBEA328}"/>
                  </a:ext>
                </a:extLst>
              </p:cNvPr>
              <p:cNvSpPr/>
              <p:nvPr/>
            </p:nvSpPr>
            <p:spPr>
              <a:xfrm>
                <a:off x="8654153" y="74608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0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8" name="그림 17" descr="원, 블랙, 디자인, 패턴이(가) 표시된 사진&#10;&#10;자동 생성된 설명">
                <a:extLst>
                  <a:ext uri="{FF2B5EF4-FFF2-40B4-BE49-F238E27FC236}">
                    <a16:creationId xmlns:a16="http://schemas.microsoft.com/office/drawing/2014/main" id="{A5FDF072-3FD8-07D6-0287-B561D720F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6902" y="803686"/>
                <a:ext cx="145350" cy="136800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8CCF67D-17B1-FF26-0B9A-E27ECCB613ED}"/>
                </a:ext>
              </a:extLst>
            </p:cNvPr>
            <p:cNvGrpSpPr/>
            <p:nvPr/>
          </p:nvGrpSpPr>
          <p:grpSpPr>
            <a:xfrm>
              <a:off x="8161565" y="631066"/>
              <a:ext cx="252000" cy="252000"/>
              <a:chOff x="8489707" y="631066"/>
              <a:chExt cx="252000" cy="252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C3A48A4B-A569-D952-427C-0DE1AAAEC83B}"/>
                  </a:ext>
                </a:extLst>
              </p:cNvPr>
              <p:cNvSpPr/>
              <p:nvPr/>
            </p:nvSpPr>
            <p:spPr>
              <a:xfrm>
                <a:off x="8489707" y="63106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0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51436926-E33D-8B72-F458-5A7A4417D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2580" y="648672"/>
                <a:ext cx="234000" cy="234000"/>
              </a:xfrm>
              <a:prstGeom prst="rect">
                <a:avLst/>
              </a:prstGeom>
            </p:spPr>
          </p:pic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01DC114-DF65-068B-4B24-779FEA4E6279}"/>
                </a:ext>
              </a:extLst>
            </p:cNvPr>
            <p:cNvGrpSpPr/>
            <p:nvPr/>
          </p:nvGrpSpPr>
          <p:grpSpPr>
            <a:xfrm>
              <a:off x="8478022" y="631066"/>
              <a:ext cx="252000" cy="252000"/>
              <a:chOff x="8156212" y="746086"/>
              <a:chExt cx="252000" cy="252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D9E39A01-46AD-5A04-0DE8-46197694B7DA}"/>
                  </a:ext>
                </a:extLst>
              </p:cNvPr>
              <p:cNvSpPr/>
              <p:nvPr/>
            </p:nvSpPr>
            <p:spPr>
              <a:xfrm>
                <a:off x="8156212" y="74608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1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4" name="그림 13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FB133A1E-BD81-9179-4074-229DE1360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1186" y="803686"/>
                <a:ext cx="133200" cy="133200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46BFB4-DBA2-D81A-727F-D7AF95C52F87}"/>
              </a:ext>
            </a:extLst>
          </p:cNvPr>
          <p:cNvSpPr/>
          <p:nvPr userDrawn="1"/>
        </p:nvSpPr>
        <p:spPr>
          <a:xfrm>
            <a:off x="157144" y="6394731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784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8CCF67D-17B1-FF26-0B9A-E27ECCB613ED}"/>
              </a:ext>
            </a:extLst>
          </p:cNvPr>
          <p:cNvGrpSpPr/>
          <p:nvPr userDrawn="1"/>
        </p:nvGrpSpPr>
        <p:grpSpPr>
          <a:xfrm>
            <a:off x="8792758" y="631066"/>
            <a:ext cx="252000" cy="252000"/>
            <a:chOff x="8489707" y="631066"/>
            <a:chExt cx="252000" cy="252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3A48A4B-A569-D952-427C-0DE1AAAEC83B}"/>
                </a:ext>
              </a:extLst>
            </p:cNvPr>
            <p:cNvSpPr/>
            <p:nvPr/>
          </p:nvSpPr>
          <p:spPr>
            <a:xfrm>
              <a:off x="8489707" y="63106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1436926-E33D-8B72-F458-5A7A4417D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580" y="648672"/>
              <a:ext cx="234000" cy="2340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1DC114-DF65-068B-4B24-779FEA4E6279}"/>
              </a:ext>
            </a:extLst>
          </p:cNvPr>
          <p:cNvGrpSpPr/>
          <p:nvPr userDrawn="1"/>
        </p:nvGrpSpPr>
        <p:grpSpPr>
          <a:xfrm>
            <a:off x="9109215" y="631066"/>
            <a:ext cx="252000" cy="252000"/>
            <a:chOff x="8156212" y="746086"/>
            <a:chExt cx="252000" cy="2520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9E39A01-46AD-5A04-0DE8-46197694B7DA}"/>
                </a:ext>
              </a:extLst>
            </p:cNvPr>
            <p:cNvSpPr/>
            <p:nvPr/>
          </p:nvSpPr>
          <p:spPr>
            <a:xfrm>
              <a:off x="8156212" y="74608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1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8" name="그림 7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FB133A1E-BD81-9179-4074-229DE1360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1186" y="803686"/>
              <a:ext cx="133200" cy="133200"/>
            </a:xfrm>
            <a:prstGeom prst="rect">
              <a:avLst/>
            </a:prstGeom>
          </p:spPr>
        </p:pic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B16AF7-AFC2-545A-0C42-B280C8DEC480}"/>
              </a:ext>
            </a:extLst>
          </p:cNvPr>
          <p:cNvSpPr/>
          <p:nvPr userDrawn="1"/>
        </p:nvSpPr>
        <p:spPr>
          <a:xfrm>
            <a:off x="157144" y="6394731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5555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/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DF7AB5-E9FF-477C-9ED2-3CE9CF36B26F}"/>
              </a:ext>
            </a:extLst>
          </p:cNvPr>
          <p:cNvSpPr/>
          <p:nvPr userDrawn="1"/>
        </p:nvSpPr>
        <p:spPr>
          <a:xfrm>
            <a:off x="157144" y="6394731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7F3DE8-7E86-70DA-2276-998E09607C67}"/>
              </a:ext>
            </a:extLst>
          </p:cNvPr>
          <p:cNvSpPr/>
          <p:nvPr userDrawn="1"/>
        </p:nvSpPr>
        <p:spPr>
          <a:xfrm>
            <a:off x="157144" y="510766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이전페이지 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28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078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1" y="6525344"/>
            <a:ext cx="12192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1"/>
          <p:cNvSpPr txBox="1">
            <a:spLocks/>
          </p:cNvSpPr>
          <p:nvPr userDrawn="1"/>
        </p:nvSpPr>
        <p:spPr>
          <a:xfrm>
            <a:off x="5781898" y="6606994"/>
            <a:ext cx="628206" cy="142876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defPPr>
              <a:defRPr lang="ko-KR"/>
            </a:defPPr>
            <a:lvl1pPr marL="0" algn="r" defTabSz="914342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171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42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13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84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55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26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98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69" algn="l" defTabSz="914342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89402A2-8242-47A7-A810-88A78A31EA5B}" type="slidenum">
              <a:rPr lang="en-US" altLang="ko-KR" sz="1000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 algn="ctr"/>
              <a:t>‹#›</a:t>
            </a:fld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554183" y="620688"/>
            <a:ext cx="1108363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9600" y="274640"/>
            <a:ext cx="4068396" cy="346049"/>
          </a:xfrm>
        </p:spPr>
        <p:txBody>
          <a:bodyPr lIns="0">
            <a:normAutofit/>
          </a:bodyPr>
          <a:lstStyle>
            <a:lvl1pPr algn="l">
              <a:defRPr sz="1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46305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>
          <a:xfrm>
            <a:off x="1" y="6525344"/>
            <a:ext cx="12192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 userDrawn="1"/>
        </p:nvGrpSpPr>
        <p:grpSpPr>
          <a:xfrm>
            <a:off x="1701" y="-9380"/>
            <a:ext cx="12192000" cy="90000"/>
            <a:chOff x="381000" y="3402000"/>
            <a:chExt cx="9144000" cy="38569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381000" y="3402000"/>
              <a:ext cx="4357686" cy="3856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u="sng" dirty="0">
                <a:solidFill>
                  <a:srgbClr val="FFC000"/>
                </a:solidFill>
              </a:endParaRPr>
            </a:p>
          </p:txBody>
        </p:sp>
        <p:sp>
          <p:nvSpPr>
            <p:cNvPr id="6" name="직사각형 5"/>
            <p:cNvSpPr/>
            <p:nvPr userDrawn="1"/>
          </p:nvSpPr>
          <p:spPr>
            <a:xfrm>
              <a:off x="5953132" y="3402000"/>
              <a:ext cx="3571868" cy="385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4524372" y="3402000"/>
              <a:ext cx="3000364" cy="385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770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4875746" y="3789041"/>
            <a:ext cx="7316255" cy="45719"/>
            <a:chOff x="381000" y="3402000"/>
            <a:chExt cx="9144000" cy="3856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381000" y="3402000"/>
              <a:ext cx="4357686" cy="3856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u="sng" dirty="0">
                <a:solidFill>
                  <a:srgbClr val="FFC000"/>
                </a:solidFill>
              </a:endParaRPr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5953132" y="3402000"/>
              <a:ext cx="3571868" cy="3856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524372" y="3402000"/>
              <a:ext cx="3000364" cy="385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324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 userDrawn="1"/>
        </p:nvGrpSpPr>
        <p:grpSpPr>
          <a:xfrm>
            <a:off x="0" y="0"/>
            <a:ext cx="12192000" cy="54000"/>
            <a:chOff x="381000" y="3402000"/>
            <a:chExt cx="9144000" cy="54000"/>
          </a:xfrm>
        </p:grpSpPr>
        <p:sp>
          <p:nvSpPr>
            <p:cNvPr id="14" name="직사각형 13"/>
            <p:cNvSpPr/>
            <p:nvPr userDrawn="1"/>
          </p:nvSpPr>
          <p:spPr>
            <a:xfrm>
              <a:off x="381000" y="3402000"/>
              <a:ext cx="4357686" cy="54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u="sng" dirty="0">
                <a:solidFill>
                  <a:srgbClr val="FFC000"/>
                </a:solidFill>
              </a:endParaRPr>
            </a:p>
          </p:txBody>
        </p:sp>
        <p:sp>
          <p:nvSpPr>
            <p:cNvPr id="15" name="직사각형 14"/>
            <p:cNvSpPr/>
            <p:nvPr userDrawn="1"/>
          </p:nvSpPr>
          <p:spPr>
            <a:xfrm>
              <a:off x="5953132" y="3402000"/>
              <a:ext cx="3571868" cy="54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직사각형 15"/>
            <p:cNvSpPr/>
            <p:nvPr userDrawn="1"/>
          </p:nvSpPr>
          <p:spPr>
            <a:xfrm>
              <a:off x="4524372" y="3402000"/>
              <a:ext cx="3000364" cy="54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Box 5"/>
          <p:cNvSpPr txBox="1"/>
          <p:nvPr userDrawn="1"/>
        </p:nvSpPr>
        <p:spPr>
          <a:xfrm>
            <a:off x="0" y="3013504"/>
            <a:ext cx="12192000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End of Document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1" y="6525344"/>
            <a:ext cx="12192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7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232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Grp="1" noChangeArrowheads="1"/>
          </p:cNvSpPr>
          <p:nvPr userDrawn="1"/>
        </p:nvSpPr>
        <p:spPr bwMode="gray">
          <a:xfrm>
            <a:off x="6003027" y="6626601"/>
            <a:ext cx="185948" cy="13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fld id="{89C65269-D032-4FE9-AEF7-AB9E3A4AC737}" type="slidenum">
              <a:rPr lang="en-US" altLang="ko-KR" sz="90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90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제목 22"/>
          <p:cNvSpPr>
            <a:spLocks/>
          </p:cNvSpPr>
          <p:nvPr userDrawn="1"/>
        </p:nvSpPr>
        <p:spPr bwMode="gray">
          <a:xfrm>
            <a:off x="6342299" y="6635994"/>
            <a:ext cx="4764616" cy="12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>
              <a:defRPr/>
            </a:pPr>
            <a:r>
              <a:rPr lang="ko-KR" altLang="en-US" sz="816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비대면 영업지원시스템 및 인프라 고도화 구축 프로젝트 </a:t>
            </a:r>
            <a:r>
              <a:rPr lang="en-US" altLang="ko-KR" sz="816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</a:t>
            </a:r>
            <a:r>
              <a:rPr lang="en-US" altLang="ko-KR" sz="816" b="1" dirty="0">
                <a:solidFill>
                  <a:srgbClr val="FF0000"/>
                </a:solidFill>
                <a:latin typeface="+mn-ea"/>
                <a:ea typeface="+mn-ea"/>
              </a:rPr>
              <a:t>CONFIDENTIAL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54868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0" y="0"/>
            <a:ext cx="12192000" cy="36000"/>
            <a:chOff x="0" y="0"/>
            <a:chExt cx="9906000" cy="36000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0"/>
              <a:ext cx="9906000" cy="360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8106000" y="0"/>
              <a:ext cx="180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8013360" y="0"/>
              <a:ext cx="468000" cy="3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88079" y="149000"/>
            <a:ext cx="6705549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14" b="1" spc="-136"/>
            </a:lvl1pPr>
            <a:lvl2pPr marL="451545" indent="0">
              <a:buNone/>
              <a:defRPr sz="1814"/>
            </a:lvl2pPr>
            <a:lvl3pPr marL="903091" indent="0">
              <a:buNone/>
              <a:defRPr sz="1814"/>
            </a:lvl3pPr>
            <a:lvl4pPr marL="1354636" indent="0">
              <a:buNone/>
              <a:defRPr sz="1814"/>
            </a:lvl4pPr>
            <a:lvl5pPr marL="1806182" indent="0">
              <a:buNone/>
              <a:defRPr sz="1814"/>
            </a:lvl5pPr>
          </a:lstStyle>
          <a:p>
            <a:pPr lvl="0"/>
            <a:r>
              <a:rPr lang="ko-KR" altLang="en-US" dirty="0"/>
              <a:t>타이틀입력</a:t>
            </a:r>
          </a:p>
        </p:txBody>
      </p:sp>
      <p:pic>
        <p:nvPicPr>
          <p:cNvPr id="17" name="Picture 2" descr="신한생명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0" y="6564052"/>
            <a:ext cx="930461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1" descr="벡터 고급 개체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133" y="6580302"/>
            <a:ext cx="772995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 userDrawn="1"/>
        </p:nvSpPr>
        <p:spPr>
          <a:xfrm>
            <a:off x="11152826" y="198925"/>
            <a:ext cx="857607" cy="16741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marL="0" lvl="0" indent="0" algn="r"/>
            <a:r>
              <a:rPr lang="en-US" altLang="ko-KR" sz="1088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UI </a:t>
            </a:r>
            <a:r>
              <a:rPr lang="ko-KR" altLang="en-US" sz="1088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표준정의서</a:t>
            </a:r>
          </a:p>
        </p:txBody>
      </p:sp>
    </p:spTree>
    <p:extLst>
      <p:ext uri="{BB962C8B-B14F-4D97-AF65-F5344CB8AC3E}">
        <p14:creationId xmlns:p14="http://schemas.microsoft.com/office/powerpoint/2010/main" val="3989615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/>
          <p:cNvSpPr>
            <a:spLocks noGrp="1" noChangeArrowheads="1"/>
          </p:cNvSpPr>
          <p:nvPr userDrawn="1"/>
        </p:nvSpPr>
        <p:spPr bwMode="gray">
          <a:xfrm>
            <a:off x="6003027" y="6626601"/>
            <a:ext cx="185948" cy="139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fld id="{89C65269-D032-4FE9-AEF7-AB9E3A4AC737}" type="slidenum">
              <a:rPr lang="en-US" altLang="ko-KR" sz="90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90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0" y="54868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0" y="0"/>
            <a:ext cx="12192000" cy="36000"/>
            <a:chOff x="0" y="0"/>
            <a:chExt cx="9906000" cy="36000"/>
          </a:xfrm>
        </p:grpSpPr>
        <p:sp>
          <p:nvSpPr>
            <p:cNvPr id="4" name="직사각형 3"/>
            <p:cNvSpPr/>
            <p:nvPr userDrawn="1"/>
          </p:nvSpPr>
          <p:spPr>
            <a:xfrm>
              <a:off x="0" y="0"/>
              <a:ext cx="9906000" cy="36000"/>
            </a:xfrm>
            <a:prstGeom prst="rect">
              <a:avLst/>
            </a:prstGeom>
            <a:solidFill>
              <a:srgbClr val="FFC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8106000" y="0"/>
              <a:ext cx="1800000" cy="3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8013360" y="0"/>
              <a:ext cx="468000" cy="36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3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88079" y="149000"/>
            <a:ext cx="6705549" cy="2880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814" b="1" spc="-136"/>
            </a:lvl1pPr>
            <a:lvl2pPr marL="451545" indent="0">
              <a:buNone/>
              <a:defRPr sz="1814"/>
            </a:lvl2pPr>
            <a:lvl3pPr marL="903091" indent="0">
              <a:buNone/>
              <a:defRPr sz="1814"/>
            </a:lvl3pPr>
            <a:lvl4pPr marL="1354636" indent="0">
              <a:buNone/>
              <a:defRPr sz="1814"/>
            </a:lvl4pPr>
            <a:lvl5pPr marL="1806182" indent="0">
              <a:buNone/>
              <a:defRPr sz="1814"/>
            </a:lvl5pPr>
          </a:lstStyle>
          <a:p>
            <a:pPr lvl="0"/>
            <a:r>
              <a:rPr lang="ko-KR" altLang="en-US" dirty="0"/>
              <a:t>타이틀입력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286664" y="772942"/>
            <a:ext cx="11569977" cy="288032"/>
          </a:xfrm>
          <a:prstGeom prst="rect">
            <a:avLst/>
          </a:prstGeom>
        </p:spPr>
        <p:txBody>
          <a:bodyPr lIns="0" tIns="0" rIns="0" bIns="0" anchor="t"/>
          <a:lstStyle>
            <a:lvl1pPr marL="338659" indent="-338659">
              <a:buNone/>
              <a:defRPr lang="ko-KR" altLang="en-US" sz="1451" b="1" spc="-136" baseline="0"/>
            </a:lvl1pPr>
          </a:lstStyle>
          <a:p>
            <a:pPr marL="0" lvl="0" indent="0">
              <a:spcBef>
                <a:spcPts val="0"/>
              </a:spcBef>
              <a:spcAft>
                <a:spcPts val="544"/>
              </a:spcAft>
            </a:pPr>
            <a:r>
              <a:rPr lang="ko-KR" altLang="en-US" dirty="0"/>
              <a:t>타이틀입력</a:t>
            </a:r>
          </a:p>
        </p:txBody>
      </p:sp>
      <p:pic>
        <p:nvPicPr>
          <p:cNvPr id="17" name="Picture 2" descr="신한생명에 대한 이미지 검색결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0" y="6564052"/>
            <a:ext cx="930461" cy="25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51" descr="벡터 고급 개체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133" y="6580302"/>
            <a:ext cx="772995" cy="1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 userDrawn="1"/>
        </p:nvSpPr>
        <p:spPr>
          <a:xfrm>
            <a:off x="11224962" y="90733"/>
            <a:ext cx="785471" cy="15356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marL="0" lvl="0" indent="0" algn="r"/>
            <a:r>
              <a:rPr lang="en-US" altLang="ko-KR" sz="998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UI </a:t>
            </a:r>
            <a:r>
              <a:rPr lang="ko-KR" altLang="en-US" sz="998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표준정의서</a:t>
            </a:r>
          </a:p>
        </p:txBody>
      </p:sp>
      <p:sp>
        <p:nvSpPr>
          <p:cNvPr id="21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7923897" y="260350"/>
            <a:ext cx="4086397" cy="198438"/>
          </a:xfrm>
          <a:prstGeom prst="rect">
            <a:avLst/>
          </a:prstGeom>
        </p:spPr>
        <p:txBody>
          <a:bodyPr lIns="99569" tIns="49785" rIns="0" bIns="49785" anchor="ctr"/>
          <a:lstStyle>
            <a:lvl1pPr marL="0" indent="0" algn="r">
              <a:buNone/>
              <a:defRPr sz="1088" b="0">
                <a:solidFill>
                  <a:schemeClr val="tx1"/>
                </a:solidFill>
                <a:latin typeface="+mn-ea"/>
                <a:ea typeface="+mn-ea"/>
              </a:defRPr>
            </a:lvl1pPr>
            <a:lvl2pPr marL="451545" indent="0" algn="r">
              <a:buNone/>
              <a:defRPr sz="998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 marL="903091" indent="0" algn="r">
              <a:buNone/>
              <a:defRPr sz="998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 marL="1354636" indent="0" algn="r">
              <a:buNone/>
              <a:defRPr sz="998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 marL="1806182" indent="0" algn="r">
              <a:buNone/>
              <a:defRPr sz="998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챕터입력</a:t>
            </a:r>
          </a:p>
        </p:txBody>
      </p:sp>
      <p:sp>
        <p:nvSpPr>
          <p:cNvPr id="20" name="제목 22"/>
          <p:cNvSpPr>
            <a:spLocks/>
          </p:cNvSpPr>
          <p:nvPr userDrawn="1"/>
        </p:nvSpPr>
        <p:spPr bwMode="gray">
          <a:xfrm>
            <a:off x="6342299" y="6635994"/>
            <a:ext cx="4764616" cy="12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>
              <a:defRPr/>
            </a:pPr>
            <a:r>
              <a:rPr lang="ko-KR" altLang="en-US" sz="816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비대면 영업지원시스템 및 인프라 고도화 구축 프로젝트 </a:t>
            </a:r>
            <a:r>
              <a:rPr lang="en-US" altLang="ko-KR" sz="816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| </a:t>
            </a:r>
            <a:r>
              <a:rPr lang="en-US" altLang="ko-KR" sz="816" b="1" dirty="0">
                <a:solidFill>
                  <a:srgbClr val="FF0000"/>
                </a:solidFill>
                <a:latin typeface="+mn-ea"/>
                <a:ea typeface="+mn-ea"/>
              </a:rPr>
              <a:t>CONFIDENTIAL</a:t>
            </a:r>
          </a:p>
        </p:txBody>
      </p:sp>
      <p:sp>
        <p:nvSpPr>
          <p:cNvPr id="23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05706" y="1100780"/>
            <a:ext cx="11450934" cy="288032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lang="ko-KR" altLang="en-US" sz="1088" b="0" spc="-54" baseline="0" dirty="0"/>
            </a:lvl1pPr>
            <a:lvl2pPr>
              <a:defRPr lang="ko-KR" altLang="en-US" sz="1088" kern="1200" spc="-136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164144" lvl="1" indent="-164144" algn="l" defTabSz="849519" rtl="0" eaLnBrk="1" latinLnBrk="1" hangingPunct="1">
              <a:spcBef>
                <a:spcPts val="0"/>
              </a:spcBef>
              <a:spcAft>
                <a:spcPts val="544"/>
              </a:spcAft>
              <a:buFont typeface="Wingdings" pitchFamily="2" charset="2"/>
              <a:buChar char="§"/>
            </a:pPr>
            <a:r>
              <a:rPr lang="ko-KR" altLang="en-US" dirty="0"/>
              <a:t>서브타이틀 또는 내용입력</a:t>
            </a:r>
          </a:p>
        </p:txBody>
      </p:sp>
    </p:spTree>
    <p:extLst>
      <p:ext uri="{BB962C8B-B14F-4D97-AF65-F5344CB8AC3E}">
        <p14:creationId xmlns:p14="http://schemas.microsoft.com/office/powerpoint/2010/main" val="21340803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5073" y="628305"/>
            <a:ext cx="841981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0" name="그룹 1"/>
          <p:cNvGrpSpPr/>
          <p:nvPr userDrawn="1"/>
        </p:nvGrpSpPr>
        <p:grpSpPr>
          <a:xfrm>
            <a:off x="335360" y="516428"/>
            <a:ext cx="88630" cy="428679"/>
            <a:chOff x="331883" y="177636"/>
            <a:chExt cx="72000" cy="428679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그림 11" descr="37.png"/>
            <p:cNvPicPr>
              <a:picLocks/>
            </p:cNvPicPr>
            <p:nvPr userDrawn="1"/>
          </p:nvPicPr>
          <p:blipFill>
            <a:blip r:embed="rId2" cstate="print">
              <a:lum bright="-63000" contrast="-100000"/>
            </a:blip>
            <a:srcRect l="5395" t="1279" r="7092" b="2832"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  <p:cxnSp>
        <p:nvCxnSpPr>
          <p:cNvPr id="8" name="직선 연결선 1"/>
          <p:cNvCxnSpPr/>
          <p:nvPr userDrawn="1"/>
        </p:nvCxnSpPr>
        <p:spPr>
          <a:xfrm>
            <a:off x="423984" y="6525344"/>
            <a:ext cx="1134403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2709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775803" y="2274046"/>
            <a:ext cx="10638443" cy="115195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3000" b="1" spc="-80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/>
              <a:t>30pt B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775803" y="3546640"/>
            <a:ext cx="10638443" cy="629233"/>
          </a:xfrm>
          <a:prstGeom prst="rect">
            <a:avLst/>
          </a:prstGeom>
        </p:spPr>
        <p:txBody>
          <a:bodyPr lIns="0" tIns="0" rIns="0" bIns="0"/>
          <a:lstStyle>
            <a:lvl1pPr marL="449263" indent="-268288">
              <a:buFont typeface="+mj-lt"/>
              <a:buAutoNum type="arabicPeriod"/>
              <a:defRPr sz="1800" b="0" spc="-8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/>
              <a:t>18pt</a:t>
            </a:r>
          </a:p>
        </p:txBody>
      </p:sp>
    </p:spTree>
    <p:extLst>
      <p:ext uri="{BB962C8B-B14F-4D97-AF65-F5344CB8AC3E}">
        <p14:creationId xmlns:p14="http://schemas.microsoft.com/office/powerpoint/2010/main" val="4108414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26751" y="1145719"/>
            <a:ext cx="10990192" cy="253467"/>
          </a:xfrm>
          <a:prstGeom prst="rect">
            <a:avLst/>
          </a:prstGeom>
        </p:spPr>
        <p:txBody>
          <a:bodyPr lIns="0" tIns="0" rIns="0" bIns="0" anchor="t" anchorCtr="0"/>
          <a:lstStyle>
            <a:lvl1pPr marL="179388" indent="-179388">
              <a:buClr>
                <a:schemeClr val="tx1">
                  <a:lumMod val="85000"/>
                  <a:lumOff val="15000"/>
                </a:schemeClr>
              </a:buClr>
              <a:buFont typeface="Arial" pitchFamily="34" charset="0"/>
              <a:buChar char="•"/>
              <a:defRPr sz="1600" b="1" spc="-100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en-US" altLang="ko-KR" dirty="0"/>
              <a:t>1.1.1.1 </a:t>
            </a:r>
            <a:r>
              <a:rPr lang="ko-KR" altLang="en-US" dirty="0"/>
              <a:t>세부제목은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16pt Bold</a:t>
            </a:r>
            <a:r>
              <a:rPr lang="ko-KR" altLang="en-US" dirty="0"/>
              <a:t>를 사용합니다</a:t>
            </a:r>
            <a:endParaRPr lang="en-US" altLang="ko-KR" dirty="0"/>
          </a:p>
        </p:txBody>
      </p:sp>
      <p:sp>
        <p:nvSpPr>
          <p:cNvPr id="21" name="텍스트 개체 틀 6"/>
          <p:cNvSpPr>
            <a:spLocks noGrp="1"/>
          </p:cNvSpPr>
          <p:nvPr userDrawn="1">
            <p:ph type="body" sz="quarter" idx="15"/>
          </p:nvPr>
        </p:nvSpPr>
        <p:spPr>
          <a:xfrm>
            <a:off x="526751" y="1597299"/>
            <a:ext cx="10990192" cy="3952677"/>
          </a:xfrm>
          <a:prstGeom prst="rect">
            <a:avLst/>
          </a:prstGeom>
        </p:spPr>
        <p:txBody>
          <a:bodyPr lIns="0" tIns="0" rIns="0" bIns="0"/>
          <a:lstStyle>
            <a:lvl1pPr marL="314325" indent="-134938">
              <a:buFont typeface="Arial" pitchFamily="34" charset="0"/>
              <a:buChar char="•"/>
              <a:defRPr sz="1200" b="0" spc="-100" baseline="0">
                <a:latin typeface="맑은 고딕" pitchFamily="50" charset="-127"/>
                <a:ea typeface="맑은 고딕" pitchFamily="50" charset="-127"/>
              </a:defRPr>
            </a:lvl1pPr>
            <a:lvl2pPr marL="447675" indent="-125413">
              <a:defRPr sz="1200" spc="-100" baseline="0">
                <a:latin typeface="맑은 고딕" pitchFamily="50" charset="-127"/>
                <a:ea typeface="맑은 고딕" pitchFamily="50" charset="-127"/>
              </a:defRPr>
            </a:lvl2pPr>
            <a:lvl3pPr>
              <a:defRPr spc="-100" baseline="0"/>
            </a:lvl3pPr>
            <a:lvl4pPr>
              <a:defRPr spc="-100" baseline="0"/>
            </a:lvl4pPr>
            <a:lvl5pPr>
              <a:defRPr spc="-100" baseline="0"/>
            </a:lvl5pPr>
          </a:lstStyle>
          <a:p>
            <a:pPr lvl="0"/>
            <a:r>
              <a:rPr lang="ko-KR" altLang="en-US"/>
              <a:t>마스터 텍스트 스타일을 편집합니다</a:t>
            </a:r>
            <a:endParaRPr lang="en-US" altLang="ko-KR"/>
          </a:p>
          <a:p>
            <a:pPr lvl="1"/>
            <a:r>
              <a:rPr lang="ko-KR" altLang="en-US"/>
              <a:t>둘째수준</a:t>
            </a:r>
            <a:endParaRPr lang="en-US" altLang="ko-KR"/>
          </a:p>
          <a:p>
            <a:pPr lvl="0"/>
            <a:endParaRPr lang="ko-KR" altLang="en-US"/>
          </a:p>
        </p:txBody>
      </p:sp>
      <p:grpSp>
        <p:nvGrpSpPr>
          <p:cNvPr id="23" name="그룹 1"/>
          <p:cNvGrpSpPr/>
          <p:nvPr userDrawn="1"/>
        </p:nvGrpSpPr>
        <p:grpSpPr>
          <a:xfrm>
            <a:off x="335360" y="516428"/>
            <a:ext cx="88630" cy="428679"/>
            <a:chOff x="331883" y="177636"/>
            <a:chExt cx="72000" cy="428679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331883" y="177636"/>
              <a:ext cx="0" cy="4254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그림 26" descr="37.png"/>
            <p:cNvPicPr>
              <a:picLocks/>
            </p:cNvPicPr>
            <p:nvPr userDrawn="1"/>
          </p:nvPicPr>
          <p:blipFill>
            <a:blip r:embed="rId2" cstate="print">
              <a:lum bright="-63000" contrast="-100000"/>
            </a:blip>
            <a:srcRect l="5395" t="1279" r="7092" b="2832"/>
            <a:stretch>
              <a:fillRect/>
            </a:stretch>
          </p:blipFill>
          <p:spPr>
            <a:xfrm>
              <a:off x="331883" y="354315"/>
              <a:ext cx="72000" cy="252000"/>
            </a:xfrm>
            <a:prstGeom prst="rect">
              <a:avLst/>
            </a:prstGeom>
          </p:spPr>
        </p:pic>
      </p:grpSp>
      <p:sp>
        <p:nvSpPr>
          <p:cNvPr id="29" name="제목 1"/>
          <p:cNvSpPr>
            <a:spLocks noGrp="1"/>
          </p:cNvSpPr>
          <p:nvPr>
            <p:ph type="title"/>
          </p:nvPr>
        </p:nvSpPr>
        <p:spPr>
          <a:xfrm>
            <a:off x="525073" y="628305"/>
            <a:ext cx="8419810" cy="396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58189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420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22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40381DD-FB84-3586-3D43-1F8F13417878}"/>
              </a:ext>
            </a:extLst>
          </p:cNvPr>
          <p:cNvGrpSpPr/>
          <p:nvPr userDrawn="1"/>
        </p:nvGrpSpPr>
        <p:grpSpPr>
          <a:xfrm>
            <a:off x="8375700" y="584305"/>
            <a:ext cx="612000" cy="198000"/>
            <a:chOff x="6643818" y="2267297"/>
            <a:chExt cx="612000" cy="1980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F3CE9FFD-1B6E-7CB7-71E5-7256C5A7AF7F}"/>
                </a:ext>
              </a:extLst>
            </p:cNvPr>
            <p:cNvSpPr/>
            <p:nvPr/>
          </p:nvSpPr>
          <p:spPr>
            <a:xfrm>
              <a:off x="6643818" y="2267297"/>
              <a:ext cx="612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화면잠금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3C00ADC2-60B5-F49B-AE05-7F89F43274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97783" y="2324069"/>
              <a:ext cx="69843" cy="90000"/>
            </a:xfrm>
            <a:custGeom>
              <a:avLst/>
              <a:gdLst>
                <a:gd name="T0" fmla="*/ 2147483647 w 406"/>
                <a:gd name="T1" fmla="*/ 2147483647 h 538"/>
                <a:gd name="T2" fmla="*/ 2147483647 w 406"/>
                <a:gd name="T3" fmla="*/ 2147483647 h 538"/>
                <a:gd name="T4" fmla="*/ 2147483647 w 406"/>
                <a:gd name="T5" fmla="*/ 2147483647 h 538"/>
                <a:gd name="T6" fmla="*/ 2147483647 w 406"/>
                <a:gd name="T7" fmla="*/ 0 h 538"/>
                <a:gd name="T8" fmla="*/ 2147483647 w 406"/>
                <a:gd name="T9" fmla="*/ 2147483647 h 538"/>
                <a:gd name="T10" fmla="*/ 2147483647 w 406"/>
                <a:gd name="T11" fmla="*/ 2147483647 h 538"/>
                <a:gd name="T12" fmla="*/ 2147483647 w 406"/>
                <a:gd name="T13" fmla="*/ 2147483647 h 538"/>
                <a:gd name="T14" fmla="*/ 0 w 406"/>
                <a:gd name="T15" fmla="*/ 2147483647 h 538"/>
                <a:gd name="T16" fmla="*/ 0 w 406"/>
                <a:gd name="T17" fmla="*/ 2147483647 h 538"/>
                <a:gd name="T18" fmla="*/ 2147483647 w 406"/>
                <a:gd name="T19" fmla="*/ 2147483647 h 538"/>
                <a:gd name="T20" fmla="*/ 2147483647 w 406"/>
                <a:gd name="T21" fmla="*/ 2147483647 h 538"/>
                <a:gd name="T22" fmla="*/ 2147483647 w 406"/>
                <a:gd name="T23" fmla="*/ 2147483647 h 538"/>
                <a:gd name="T24" fmla="*/ 2147483647 w 406"/>
                <a:gd name="T25" fmla="*/ 2147483647 h 538"/>
                <a:gd name="T26" fmla="*/ 2147483647 w 406"/>
                <a:gd name="T27" fmla="*/ 2147483647 h 538"/>
                <a:gd name="T28" fmla="*/ 2147483647 w 406"/>
                <a:gd name="T29" fmla="*/ 2147483647 h 538"/>
                <a:gd name="T30" fmla="*/ 2147483647 w 406"/>
                <a:gd name="T31" fmla="*/ 2147483647 h 538"/>
                <a:gd name="T32" fmla="*/ 2147483647 w 406"/>
                <a:gd name="T33" fmla="*/ 2147483647 h 538"/>
                <a:gd name="T34" fmla="*/ 2147483647 w 406"/>
                <a:gd name="T35" fmla="*/ 2147483647 h 538"/>
                <a:gd name="T36" fmla="*/ 2147483647 w 406"/>
                <a:gd name="T37" fmla="*/ 2147483647 h 538"/>
                <a:gd name="T38" fmla="*/ 2147483647 w 406"/>
                <a:gd name="T39" fmla="*/ 2147483647 h 538"/>
                <a:gd name="T40" fmla="*/ 2147483647 w 406"/>
                <a:gd name="T41" fmla="*/ 2147483647 h 538"/>
                <a:gd name="T42" fmla="*/ 2147483647 w 406"/>
                <a:gd name="T43" fmla="*/ 2147483647 h 538"/>
                <a:gd name="T44" fmla="*/ 2147483647 w 406"/>
                <a:gd name="T45" fmla="*/ 2147483647 h 538"/>
                <a:gd name="T46" fmla="*/ 2147483647 w 406"/>
                <a:gd name="T47" fmla="*/ 2147483647 h 538"/>
                <a:gd name="T48" fmla="*/ 2147483647 w 406"/>
                <a:gd name="T49" fmla="*/ 2147483647 h 538"/>
                <a:gd name="T50" fmla="*/ 2147483647 w 406"/>
                <a:gd name="T51" fmla="*/ 2147483647 h 538"/>
                <a:gd name="T52" fmla="*/ 2147483647 w 406"/>
                <a:gd name="T53" fmla="*/ 2147483647 h 538"/>
                <a:gd name="T54" fmla="*/ 2147483647 w 406"/>
                <a:gd name="T55" fmla="*/ 2147483647 h 538"/>
                <a:gd name="T56" fmla="*/ 2147483647 w 406"/>
                <a:gd name="T57" fmla="*/ 2147483647 h 538"/>
                <a:gd name="T58" fmla="*/ 2147483647 w 406"/>
                <a:gd name="T59" fmla="*/ 2147483647 h 538"/>
                <a:gd name="T60" fmla="*/ 2147483647 w 406"/>
                <a:gd name="T61" fmla="*/ 2147483647 h 53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06" h="538">
                  <a:moveTo>
                    <a:pt x="356" y="181"/>
                  </a:moveTo>
                  <a:lnTo>
                    <a:pt x="332" y="181"/>
                  </a:lnTo>
                  <a:lnTo>
                    <a:pt x="332" y="127"/>
                  </a:lnTo>
                  <a:cubicBezTo>
                    <a:pt x="332" y="59"/>
                    <a:pt x="271" y="0"/>
                    <a:pt x="200" y="0"/>
                  </a:cubicBezTo>
                  <a:cubicBezTo>
                    <a:pt x="129" y="0"/>
                    <a:pt x="73" y="59"/>
                    <a:pt x="73" y="127"/>
                  </a:cubicBezTo>
                  <a:lnTo>
                    <a:pt x="73" y="181"/>
                  </a:lnTo>
                  <a:lnTo>
                    <a:pt x="49" y="181"/>
                  </a:lnTo>
                  <a:cubicBezTo>
                    <a:pt x="19" y="181"/>
                    <a:pt x="0" y="200"/>
                    <a:pt x="0" y="229"/>
                  </a:cubicBezTo>
                  <a:lnTo>
                    <a:pt x="0" y="483"/>
                  </a:lnTo>
                  <a:cubicBezTo>
                    <a:pt x="0" y="513"/>
                    <a:pt x="19" y="537"/>
                    <a:pt x="49" y="537"/>
                  </a:cubicBezTo>
                  <a:lnTo>
                    <a:pt x="356" y="537"/>
                  </a:lnTo>
                  <a:cubicBezTo>
                    <a:pt x="386" y="537"/>
                    <a:pt x="405" y="513"/>
                    <a:pt x="405" y="483"/>
                  </a:cubicBezTo>
                  <a:lnTo>
                    <a:pt x="405" y="229"/>
                  </a:lnTo>
                  <a:cubicBezTo>
                    <a:pt x="405" y="200"/>
                    <a:pt x="386" y="181"/>
                    <a:pt x="356" y="181"/>
                  </a:cubicBezTo>
                  <a:close/>
                  <a:moveTo>
                    <a:pt x="200" y="49"/>
                  </a:moveTo>
                  <a:cubicBezTo>
                    <a:pt x="244" y="49"/>
                    <a:pt x="283" y="83"/>
                    <a:pt x="283" y="127"/>
                  </a:cubicBezTo>
                  <a:lnTo>
                    <a:pt x="283" y="181"/>
                  </a:lnTo>
                  <a:lnTo>
                    <a:pt x="127" y="181"/>
                  </a:lnTo>
                  <a:lnTo>
                    <a:pt x="127" y="127"/>
                  </a:lnTo>
                  <a:lnTo>
                    <a:pt x="122" y="127"/>
                  </a:lnTo>
                  <a:cubicBezTo>
                    <a:pt x="122" y="83"/>
                    <a:pt x="156" y="49"/>
                    <a:pt x="200" y="49"/>
                  </a:cubicBezTo>
                  <a:close/>
                  <a:moveTo>
                    <a:pt x="356" y="483"/>
                  </a:moveTo>
                  <a:lnTo>
                    <a:pt x="49" y="483"/>
                  </a:lnTo>
                  <a:lnTo>
                    <a:pt x="49" y="229"/>
                  </a:lnTo>
                  <a:lnTo>
                    <a:pt x="356" y="229"/>
                  </a:lnTo>
                  <a:lnTo>
                    <a:pt x="356" y="483"/>
                  </a:lnTo>
                  <a:close/>
                  <a:moveTo>
                    <a:pt x="200" y="410"/>
                  </a:moveTo>
                  <a:cubicBezTo>
                    <a:pt x="229" y="410"/>
                    <a:pt x="254" y="383"/>
                    <a:pt x="254" y="356"/>
                  </a:cubicBezTo>
                  <a:cubicBezTo>
                    <a:pt x="254" y="330"/>
                    <a:pt x="227" y="308"/>
                    <a:pt x="200" y="308"/>
                  </a:cubicBezTo>
                  <a:cubicBezTo>
                    <a:pt x="173" y="308"/>
                    <a:pt x="151" y="330"/>
                    <a:pt x="151" y="356"/>
                  </a:cubicBezTo>
                  <a:cubicBezTo>
                    <a:pt x="151" y="383"/>
                    <a:pt x="176" y="410"/>
                    <a:pt x="200" y="41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74B01B-13FF-71A6-FD32-A1447D6757DE}"/>
              </a:ext>
            </a:extLst>
          </p:cNvPr>
          <p:cNvGrpSpPr/>
          <p:nvPr userDrawn="1"/>
        </p:nvGrpSpPr>
        <p:grpSpPr>
          <a:xfrm>
            <a:off x="9026591" y="584411"/>
            <a:ext cx="540000" cy="198000"/>
            <a:chOff x="9026591" y="584411"/>
            <a:chExt cx="540000" cy="19800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D8FF0CE-0B90-8207-9CE8-983FEC2801C8}"/>
                </a:ext>
              </a:extLst>
            </p:cNvPr>
            <p:cNvSpPr/>
            <p:nvPr userDrawn="1"/>
          </p:nvSpPr>
          <p:spPr>
            <a:xfrm>
              <a:off x="9026591" y="584411"/>
              <a:ext cx="540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도움말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5" name="그림 4" descr="어둠, 블랙, 달, 원이(가) 표시된 사진&#10;&#10;자동 생성된 설명">
              <a:extLst>
                <a:ext uri="{FF2B5EF4-FFF2-40B4-BE49-F238E27FC236}">
                  <a16:creationId xmlns:a16="http://schemas.microsoft.com/office/drawing/2014/main" id="{0D9AA952-2EE7-D7EC-1652-C4E2576AAB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78966" y="638599"/>
              <a:ext cx="101376" cy="7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5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59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7024CE1-8F47-4345-A6FE-2699D63EB25D}"/>
              </a:ext>
            </a:extLst>
          </p:cNvPr>
          <p:cNvGrpSpPr/>
          <p:nvPr userDrawn="1"/>
        </p:nvGrpSpPr>
        <p:grpSpPr>
          <a:xfrm>
            <a:off x="8792758" y="631066"/>
            <a:ext cx="252000" cy="252000"/>
            <a:chOff x="8489707" y="631066"/>
            <a:chExt cx="252000" cy="2520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38ED3BE-7F8A-B030-5486-4453604E7630}"/>
                </a:ext>
              </a:extLst>
            </p:cNvPr>
            <p:cNvSpPr/>
            <p:nvPr/>
          </p:nvSpPr>
          <p:spPr>
            <a:xfrm>
              <a:off x="8489707" y="63106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C2BB40B-58A2-FE82-482D-8B622F393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580" y="648672"/>
              <a:ext cx="234000" cy="2340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1A813DBE-2356-9A50-D0CE-C2115A0BF8A8}"/>
              </a:ext>
            </a:extLst>
          </p:cNvPr>
          <p:cNvGrpSpPr/>
          <p:nvPr userDrawn="1"/>
        </p:nvGrpSpPr>
        <p:grpSpPr>
          <a:xfrm>
            <a:off x="9109215" y="631066"/>
            <a:ext cx="252000" cy="252000"/>
            <a:chOff x="8156212" y="746086"/>
            <a:chExt cx="252000" cy="252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AF43D9E-169D-CEE8-6644-8A917F3F45B5}"/>
                </a:ext>
              </a:extLst>
            </p:cNvPr>
            <p:cNvSpPr/>
            <p:nvPr/>
          </p:nvSpPr>
          <p:spPr>
            <a:xfrm>
              <a:off x="8156212" y="74608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1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7" name="그림 6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075C6212-478B-5394-E724-D9EACD09A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1186" y="803686"/>
              <a:ext cx="133200" cy="13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262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67A739E-5A9E-0188-024B-90C2E67FAFC1}"/>
              </a:ext>
            </a:extLst>
          </p:cNvPr>
          <p:cNvGrpSpPr/>
          <p:nvPr userDrawn="1"/>
        </p:nvGrpSpPr>
        <p:grpSpPr>
          <a:xfrm>
            <a:off x="9120480" y="631066"/>
            <a:ext cx="252000" cy="252000"/>
            <a:chOff x="8654153" y="746086"/>
            <a:chExt cx="252000" cy="252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05B20ED-2571-06F0-53B0-4C6528484FDD}"/>
                </a:ext>
              </a:extLst>
            </p:cNvPr>
            <p:cNvSpPr/>
            <p:nvPr/>
          </p:nvSpPr>
          <p:spPr>
            <a:xfrm>
              <a:off x="8654153" y="74608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7" name="그림 6" descr="원, 블랙, 디자인, 패턴이(가) 표시된 사진&#10;&#10;자동 생성된 설명">
              <a:extLst>
                <a:ext uri="{FF2B5EF4-FFF2-40B4-BE49-F238E27FC236}">
                  <a16:creationId xmlns:a16="http://schemas.microsoft.com/office/drawing/2014/main" id="{B5A7BF72-4AB6-F326-6146-90660F423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902" y="803686"/>
              <a:ext cx="145350" cy="13680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6D8CE9-C17E-5A54-8C07-0B018BBE1D0E}"/>
              </a:ext>
            </a:extLst>
          </p:cNvPr>
          <p:cNvGrpSpPr/>
          <p:nvPr userDrawn="1"/>
        </p:nvGrpSpPr>
        <p:grpSpPr>
          <a:xfrm>
            <a:off x="8801439" y="631066"/>
            <a:ext cx="252000" cy="252000"/>
            <a:chOff x="8489707" y="631066"/>
            <a:chExt cx="252000" cy="2520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50BB713-4767-B8D0-A8C9-F136054B72B8}"/>
                </a:ext>
              </a:extLst>
            </p:cNvPr>
            <p:cNvSpPr/>
            <p:nvPr/>
          </p:nvSpPr>
          <p:spPr>
            <a:xfrm>
              <a:off x="8489707" y="63106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4930348-9F65-2C04-2DFC-59417E9E0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580" y="648672"/>
              <a:ext cx="234000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18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이전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6418F7-B4B8-F288-0086-78C6B638CF1B}"/>
              </a:ext>
            </a:extLst>
          </p:cNvPr>
          <p:cNvSpPr/>
          <p:nvPr userDrawn="1"/>
        </p:nvSpPr>
        <p:spPr>
          <a:xfrm>
            <a:off x="157144" y="510766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이전페이지 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07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7928B0-D6CF-AE25-7D42-5D03EC3D17CB}"/>
              </a:ext>
            </a:extLst>
          </p:cNvPr>
          <p:cNvSpPr/>
          <p:nvPr userDrawn="1"/>
        </p:nvSpPr>
        <p:spPr>
          <a:xfrm>
            <a:off x="157144" y="6394731"/>
            <a:ext cx="95400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098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1376624-27A7-2EE5-8550-B77D1EC55159}"/>
              </a:ext>
            </a:extLst>
          </p:cNvPr>
          <p:cNvGrpSpPr/>
          <p:nvPr userDrawn="1"/>
        </p:nvGrpSpPr>
        <p:grpSpPr>
          <a:xfrm>
            <a:off x="8478433" y="631066"/>
            <a:ext cx="886630" cy="252000"/>
            <a:chOff x="8161565" y="631066"/>
            <a:chExt cx="886630" cy="252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ECFF687-B5A6-D686-1BB0-F1357D56E8C2}"/>
                </a:ext>
              </a:extLst>
            </p:cNvPr>
            <p:cNvGrpSpPr/>
            <p:nvPr/>
          </p:nvGrpSpPr>
          <p:grpSpPr>
            <a:xfrm>
              <a:off x="8796195" y="631066"/>
              <a:ext cx="252000" cy="252000"/>
              <a:chOff x="8654153" y="746086"/>
              <a:chExt cx="252000" cy="252000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F84E3463-8B1E-38B7-9ABD-2CA46102B712}"/>
                  </a:ext>
                </a:extLst>
              </p:cNvPr>
              <p:cNvSpPr/>
              <p:nvPr/>
            </p:nvSpPr>
            <p:spPr>
              <a:xfrm>
                <a:off x="8654153" y="74608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0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5" name="그림 14" descr="원, 블랙, 디자인, 패턴이(가) 표시된 사진&#10;&#10;자동 생성된 설명">
                <a:extLst>
                  <a:ext uri="{FF2B5EF4-FFF2-40B4-BE49-F238E27FC236}">
                    <a16:creationId xmlns:a16="http://schemas.microsoft.com/office/drawing/2014/main" id="{C5F2FFF2-99AA-7D6A-050D-BBD3EB73D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6902" y="803686"/>
                <a:ext cx="145350" cy="1368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6D17B5F-77F0-1058-0B42-84C65E1C0EDD}"/>
                </a:ext>
              </a:extLst>
            </p:cNvPr>
            <p:cNvGrpSpPr/>
            <p:nvPr/>
          </p:nvGrpSpPr>
          <p:grpSpPr>
            <a:xfrm>
              <a:off x="8161565" y="631066"/>
              <a:ext cx="252000" cy="252000"/>
              <a:chOff x="8489707" y="631066"/>
              <a:chExt cx="252000" cy="252000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71A3522A-7218-EFFF-AEED-3ED2FDF76FFA}"/>
                  </a:ext>
                </a:extLst>
              </p:cNvPr>
              <p:cNvSpPr/>
              <p:nvPr/>
            </p:nvSpPr>
            <p:spPr>
              <a:xfrm>
                <a:off x="8489707" y="63106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0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60EABDC4-7644-508E-FFAD-D98C3F5AA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2580" y="648672"/>
                <a:ext cx="234000" cy="234000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E896BB3-4C73-35CA-5D4E-2DCA12ECFDDE}"/>
                </a:ext>
              </a:extLst>
            </p:cNvPr>
            <p:cNvGrpSpPr/>
            <p:nvPr/>
          </p:nvGrpSpPr>
          <p:grpSpPr>
            <a:xfrm>
              <a:off x="8478022" y="631066"/>
              <a:ext cx="252000" cy="252000"/>
              <a:chOff x="8156212" y="746086"/>
              <a:chExt cx="252000" cy="2520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D810CEDD-F2C1-310A-1A3E-770D465EA1D7}"/>
                  </a:ext>
                </a:extLst>
              </p:cNvPr>
              <p:cNvSpPr/>
              <p:nvPr/>
            </p:nvSpPr>
            <p:spPr>
              <a:xfrm>
                <a:off x="8156212" y="74608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1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9" name="그림 8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AB67046A-4DF5-14CF-4775-5BF13F72AD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1186" y="803686"/>
                <a:ext cx="133200" cy="133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299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4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181">
            <a:extLst>
              <a:ext uri="{FF2B5EF4-FFF2-40B4-BE49-F238E27FC236}">
                <a16:creationId xmlns:a16="http://schemas.microsoft.com/office/drawing/2014/main" id="{B0677BB0-F2CB-183D-02B4-8B726DAE081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8454741"/>
              </p:ext>
            </p:extLst>
          </p:nvPr>
        </p:nvGraphicFramePr>
        <p:xfrm>
          <a:off x="9696554" y="516965"/>
          <a:ext cx="2340000" cy="60408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ID</a:t>
                      </a: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속성</a:t>
                      </a:r>
                      <a:endParaRPr kumimoji="1" lang="en-US" altLang="ko-KR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065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화면경로</a:t>
                      </a: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화면설명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Description</a:t>
                      </a:r>
                      <a:endParaRPr kumimoji="1" lang="ko-KR" altLang="en-US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8" marR="36008" marT="35943" marB="359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48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54286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2B948C03-CEAC-58DA-7036-15BB454F6A6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0194" y="157339"/>
            <a:ext cx="864002" cy="288000"/>
          </a:xfrm>
          <a:prstGeom prst="rect">
            <a:avLst/>
          </a:prstGeom>
        </p:spPr>
      </p:pic>
      <p:sp>
        <p:nvSpPr>
          <p:cNvPr id="14" name="Rectangle 61">
            <a:extLst>
              <a:ext uri="{FF2B5EF4-FFF2-40B4-BE49-F238E27FC236}">
                <a16:creationId xmlns:a16="http://schemas.microsoft.com/office/drawing/2014/main" id="{FD819DB4-27EB-F402-645E-8F88964744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5796" y="6561561"/>
            <a:ext cx="6270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701" tIns="42350" rIns="84701" bIns="42350" anchor="ctr"/>
          <a:lstStyle/>
          <a:p>
            <a:pPr algn="r" defTabSz="847725">
              <a:defRPr/>
            </a:pPr>
            <a:fld id="{703E1351-64D3-4C11-A904-9B655D99D93A}" type="slidenum"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 algn="r" defTabSz="847725">
                <a:defRPr/>
              </a:pPr>
              <a:t>‹#›</a:t>
            </a:fld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Rectangle 75">
            <a:extLst>
              <a:ext uri="{FF2B5EF4-FFF2-40B4-BE49-F238E27FC236}">
                <a16:creationId xmlns:a16="http://schemas.microsoft.com/office/drawing/2014/main" id="{4FAD0F98-F412-57E1-E77F-6E84011B4C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720" y="508002"/>
            <a:ext cx="11882561" cy="6048375"/>
          </a:xfrm>
          <a:prstGeom prst="rect">
            <a:avLst/>
          </a:prstGeom>
          <a:noFill/>
          <a:ln w="1651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lIns="68820" tIns="34409" rIns="68820" bIns="34409" anchor="ctr"/>
          <a:lstStyle/>
          <a:p>
            <a:pPr algn="ctr" defTabSz="688777">
              <a:spcBef>
                <a:spcPct val="50000"/>
              </a:spcBef>
              <a:defRPr/>
            </a:pPr>
            <a:endParaRPr lang="ko-KR" altLang="ko-KR" sz="569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84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2" r:id="rId2"/>
    <p:sldLayoutId id="2147483736" r:id="rId3"/>
    <p:sldLayoutId id="2147483729" r:id="rId4"/>
    <p:sldLayoutId id="2147483721" r:id="rId5"/>
    <p:sldLayoutId id="2147483716" r:id="rId6"/>
    <p:sldLayoutId id="2147483731" r:id="rId7"/>
    <p:sldLayoutId id="2147483730" r:id="rId8"/>
    <p:sldLayoutId id="2147483734" r:id="rId9"/>
    <p:sldLayoutId id="2147483732" r:id="rId10"/>
    <p:sldLayoutId id="2147483735" r:id="rId11"/>
    <p:sldLayoutId id="2147483720" r:id="rId12"/>
    <p:sldLayoutId id="2147483726" r:id="rId13"/>
    <p:sldLayoutId id="2147483738" r:id="rId14"/>
    <p:sldLayoutId id="2147483739" r:id="rId15"/>
    <p:sldLayoutId id="2147483740" r:id="rId16"/>
    <p:sldLayoutId id="2147483741" r:id="rId17"/>
    <p:sldLayoutId id="2147483744" r:id="rId18"/>
    <p:sldLayoutId id="2147483745" r:id="rId19"/>
    <p:sldLayoutId id="2147483746" r:id="rId20"/>
    <p:sldLayoutId id="2147483747" r:id="rId21"/>
    <p:sldLayoutId id="2147483748" r:id="rId22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5"/>
          <p:cNvSpPr>
            <a:spLocks noChangeArrowheads="1"/>
          </p:cNvSpPr>
          <p:nvPr userDrawn="1"/>
        </p:nvSpPr>
        <p:spPr bwMode="auto">
          <a:xfrm>
            <a:off x="154720" y="508002"/>
            <a:ext cx="11882561" cy="6048375"/>
          </a:xfrm>
          <a:prstGeom prst="rect">
            <a:avLst/>
          </a:prstGeom>
          <a:noFill/>
          <a:ln w="1651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lIns="68820" tIns="34409" rIns="68820" bIns="34409" anchor="ctr"/>
          <a:lstStyle/>
          <a:p>
            <a:pPr algn="ctr" defTabSz="688777">
              <a:spcBef>
                <a:spcPct val="50000"/>
              </a:spcBef>
              <a:defRPr/>
            </a:pPr>
            <a:endParaRPr lang="ko-KR" altLang="ko-KR" sz="569" b="0">
              <a:latin typeface="+mn-ea"/>
              <a:ea typeface="+mn-ea"/>
            </a:endParaRPr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C8F679DC-9A90-9083-A413-F073F310FC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5796" y="6561561"/>
            <a:ext cx="6270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701" tIns="42350" rIns="84701" bIns="42350" anchor="ctr"/>
          <a:lstStyle/>
          <a:p>
            <a:pPr algn="r" defTabSz="847725">
              <a:defRPr/>
            </a:pPr>
            <a:fld id="{703E1351-64D3-4C11-A904-9B655D99D93A}" type="slidenum"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 algn="r" defTabSz="847725">
                <a:defRPr/>
              </a:pPr>
              <a:t>‹#›</a:t>
            </a:fld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5B757E-F432-C687-3E11-89ECFDBC59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0194" y="157339"/>
            <a:ext cx="864002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20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F3ECBD8A-982B-4488-F510-E20836A67B8A}"/>
              </a:ext>
            </a:extLst>
          </p:cNvPr>
          <p:cNvGrpSpPr/>
          <p:nvPr/>
        </p:nvGrpSpPr>
        <p:grpSpPr>
          <a:xfrm>
            <a:off x="1172580" y="1683669"/>
            <a:ext cx="9846840" cy="1482452"/>
            <a:chOff x="764704" y="1958380"/>
            <a:chExt cx="5328592" cy="1194420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1BB769A-B827-C01C-F8A2-A7BAB8917CC6}"/>
                </a:ext>
              </a:extLst>
            </p:cNvPr>
            <p:cNvCxnSpPr/>
            <p:nvPr/>
          </p:nvCxnSpPr>
          <p:spPr>
            <a:xfrm>
              <a:off x="764704" y="1958380"/>
              <a:ext cx="5328592" cy="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3654647-9FA7-B13F-A8CD-E10FAA2129C1}"/>
                </a:ext>
              </a:extLst>
            </p:cNvPr>
            <p:cNvCxnSpPr/>
            <p:nvPr/>
          </p:nvCxnSpPr>
          <p:spPr>
            <a:xfrm>
              <a:off x="764704" y="3152800"/>
              <a:ext cx="5328592" cy="0"/>
            </a:xfrm>
            <a:prstGeom prst="line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22" name="Text Box 7">
            <a:extLst>
              <a:ext uri="{FF2B5EF4-FFF2-40B4-BE49-F238E27FC236}">
                <a16:creationId xmlns:a16="http://schemas.microsoft.com/office/drawing/2014/main" id="{16397A79-E6ED-1692-3927-2029CB2B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580" y="1973416"/>
            <a:ext cx="7560840" cy="50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82800" bIns="828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200" b="1">
                <a:solidFill>
                  <a:prstClr val="black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기업은행 업무지원시스템 재구축</a:t>
            </a:r>
            <a:endParaRPr kumimoji="1" lang="ko-KR" altLang="en-US" sz="2200" b="1" dirty="0">
              <a:solidFill>
                <a:prstClr val="black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275F464D-E02B-910E-FC1A-87886961A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2618"/>
              </p:ext>
            </p:extLst>
          </p:nvPr>
        </p:nvGraphicFramePr>
        <p:xfrm>
          <a:off x="4023129" y="3883310"/>
          <a:ext cx="4145742" cy="1655038"/>
        </p:xfrm>
        <a:graphic>
          <a:graphicData uri="http://schemas.openxmlformats.org/drawingml/2006/table">
            <a:tbl>
              <a:tblPr/>
              <a:tblGrid>
                <a:gridCol w="1229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3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시스템명</a:t>
                      </a: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120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기업은행 업무지원시스템 재구축</a:t>
                      </a:r>
                      <a:endParaRPr lang="ko-KR" altLang="en-US" sz="900" kern="120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서브시스템명</a:t>
                      </a:r>
                      <a:endParaRPr lang="ko-KR" altLang="en-US" sz="900" b="1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관리자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함초롬돋움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단계명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설계</a:t>
                      </a: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산출물명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9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업무지원시스템 화면설계서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함초롬돋움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7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문서번호</a:t>
                      </a:r>
                      <a:endParaRPr lang="ko-KR" altLang="en-US" sz="90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함초롬돋움"/>
                        </a:rPr>
                        <a:t>IBK_BBB_A001_01</a:t>
                      </a:r>
                      <a:endParaRPr lang="en-US" altLang="ko-KR" sz="9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함초롬돋움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3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endParaRPr lang="ko-KR" alt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함초롬돋움"/>
                          <a:ea typeface="함초롬돋움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Ver 0.1</a:t>
                      </a:r>
                      <a:endParaRPr lang="en-US" sz="9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Text Box 7">
            <a:extLst>
              <a:ext uri="{FF2B5EF4-FFF2-40B4-BE49-F238E27FC236}">
                <a16:creationId xmlns:a16="http://schemas.microsoft.com/office/drawing/2014/main" id="{2B476149-1104-07C9-E3CB-E503BAC90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866" y="2425871"/>
            <a:ext cx="5148269" cy="4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82800" bIns="828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prstClr val="black">
                    <a:lumMod val="65000"/>
                    <a:lumOff val="35000"/>
                  </a:prst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관리자</a:t>
            </a:r>
            <a:endParaRPr kumimoji="1" lang="ko-KR" altLang="en-US" b="1" dirty="0">
              <a:solidFill>
                <a:prstClr val="black">
                  <a:lumMod val="65000"/>
                  <a:lumOff val="35000"/>
                </a:prst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2D7033-F31C-F8FD-2632-48D6B67108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01999" y="5943600"/>
            <a:ext cx="1188002" cy="396000"/>
          </a:xfrm>
          <a:prstGeom prst="rect">
            <a:avLst/>
          </a:prstGeom>
        </p:spPr>
      </p:pic>
      <p:pic>
        <p:nvPicPr>
          <p:cNvPr id="16" name="그림 15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89E5D2BD-5B21-DE9F-58DB-7764FD412A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8" t="29892" r="18728" b="29595"/>
          <a:stretch/>
        </p:blipFill>
        <p:spPr>
          <a:xfrm>
            <a:off x="9394781" y="1155095"/>
            <a:ext cx="163120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3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B1991-C740-3A46-EEC0-C64C731E0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318D1CB-4E41-5C9F-75B4-6CA4DC9F98D3}"/>
              </a:ext>
            </a:extLst>
          </p:cNvPr>
          <p:cNvSpPr txBox="1"/>
          <p:nvPr/>
        </p:nvSpPr>
        <p:spPr>
          <a:xfrm>
            <a:off x="66840" y="107467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생성관리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메뉴관리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수정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/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삭제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8D59E06F-7084-8B05-8B3B-D225BC9411AF}"/>
              </a:ext>
            </a:extLst>
          </p:cNvPr>
          <p:cNvGraphicFramePr>
            <a:graphicFrameLocks noGrp="1"/>
          </p:cNvGraphicFramePr>
          <p:nvPr/>
        </p:nvGraphicFramePr>
        <p:xfrm>
          <a:off x="9702412" y="1634441"/>
          <a:ext cx="2329200" cy="457728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메뉴관리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슈퍼관리자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(SM)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전용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시스템 전체 메뉴 관리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영역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조회조건 설정 후 조회 버튼 클릭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목록에 조회결과 출력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 내 해당 메뉴 위치로 이동되며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검색된 메뉴 다수일 경우 첫번째 위치로 이동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조회결과 없을 경우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조회된 메뉴가 없습니다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순서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아이콘 마우스 드래그하여 위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아래 순서 변경 가능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(3)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 영역에 해당 상세정보 노출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 상세정보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 수정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 가능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3-1)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중복확인 버튼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수정 후 버튼 클릭 시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 가능한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있을 경우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 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다시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신규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상세정보 영역 입력 가능한 상태로 초기화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9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얼럿 노츨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삭제하시겠습니까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삭제되었습니다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01D53C3-D647-51E4-4D00-1F23AF7E4F4D}"/>
              </a:ext>
            </a:extLst>
          </p:cNvPr>
          <p:cNvSpPr txBox="1"/>
          <p:nvPr/>
        </p:nvSpPr>
        <p:spPr>
          <a:xfrm>
            <a:off x="10214439" y="688967"/>
            <a:ext cx="1782000" cy="200055"/>
          </a:xfrm>
          <a:prstGeom prst="rect">
            <a:avLst/>
          </a:prstGeom>
        </p:spPr>
        <p:txBody>
          <a:bodyPr wrap="square" lIns="72000" rIns="72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44A107-1D9C-7D11-7FED-B7A3E711F7CA}"/>
              </a:ext>
            </a:extLst>
          </p:cNvPr>
          <p:cNvSpPr txBox="1"/>
          <p:nvPr/>
        </p:nvSpPr>
        <p:spPr>
          <a:xfrm>
            <a:off x="10214439" y="863833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html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03622B-D52B-A620-7C27-46D45A4FF115}"/>
              </a:ext>
            </a:extLst>
          </p:cNvPr>
          <p:cNvSpPr txBox="1"/>
          <p:nvPr/>
        </p:nvSpPr>
        <p:spPr>
          <a:xfrm>
            <a:off x="10214439" y="497547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메뉴관리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6E890-89D9-1AB3-C10C-68FF874443CE}"/>
              </a:ext>
            </a:extLst>
          </p:cNvPr>
          <p:cNvSpPr txBox="1"/>
          <p:nvPr/>
        </p:nvSpPr>
        <p:spPr>
          <a:xfrm>
            <a:off x="10214439" y="1137000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관리자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 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권한관리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생성관리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09303E6-A64B-D1EA-2789-EE49A00A8173}"/>
              </a:ext>
            </a:extLst>
          </p:cNvPr>
          <p:cNvGrpSpPr/>
          <p:nvPr/>
        </p:nvGrpSpPr>
        <p:grpSpPr>
          <a:xfrm>
            <a:off x="284158" y="552809"/>
            <a:ext cx="2459477" cy="261610"/>
            <a:chOff x="307162" y="575813"/>
            <a:chExt cx="2459477" cy="26161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A94BC4B-02A9-D4BD-8AD0-49C9C5FB33B5}"/>
                </a:ext>
              </a:extLst>
            </p:cNvPr>
            <p:cNvSpPr/>
            <p:nvPr/>
          </p:nvSpPr>
          <p:spPr>
            <a:xfrm>
              <a:off x="1023854" y="617327"/>
              <a:ext cx="1742785" cy="2154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홈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관리자</a:t>
              </a:r>
              <a:r>
                <a:rPr lang="en-US" altLang="ko-KR" sz="800">
                  <a:solidFill>
                    <a:srgbClr val="7F7F7F"/>
                  </a:solidFill>
                  <a:latin typeface="함초롬돋움"/>
                  <a:ea typeface="함초롬돋움"/>
                </a:rPr>
                <a:t> &gt; </a:t>
              </a: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권한관리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생성</a:t>
              </a:r>
              <a:r>
                <a:rPr lang="ko-KR" altLang="en-US" sz="800" b="1">
                  <a:solidFill>
                    <a:schemeClr val="tx1"/>
                  </a:solidFill>
                  <a:latin typeface="함초롬돋움"/>
                  <a:ea typeface="함초롬돋움"/>
                </a:rPr>
                <a:t>관리</a:t>
              </a:r>
              <a:endPara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4E32BC4C-EF8B-2F96-0995-D3342865C2D4}"/>
                </a:ext>
              </a:extLst>
            </p:cNvPr>
            <p:cNvGrpSpPr/>
            <p:nvPr/>
          </p:nvGrpSpPr>
          <p:grpSpPr>
            <a:xfrm>
              <a:off x="307162" y="575813"/>
              <a:ext cx="826306" cy="261610"/>
              <a:chOff x="507576" y="2450233"/>
              <a:chExt cx="826306" cy="261610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DC21595A-F707-46E2-AB17-F8E96FFAAFC6}"/>
                  </a:ext>
                </a:extLst>
              </p:cNvPr>
              <p:cNvSpPr/>
              <p:nvPr/>
            </p:nvSpPr>
            <p:spPr>
              <a:xfrm>
                <a:off x="604195" y="2450233"/>
                <a:ext cx="729687" cy="26161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kumimoji="0" lang="ko-KR" altLang="en-US" sz="11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함초롬돋움"/>
                    <a:ea typeface="함초롬돋움"/>
                    <a:cs typeface="+mn-cs"/>
                  </a:rPr>
                  <a:t>생성관리</a:t>
                </a:r>
              </a:p>
            </p:txBody>
          </p:sp>
          <p:pic>
            <p:nvPicPr>
              <p:cNvPr id="104" name="그림 103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CFFD916E-E0FF-4FA9-2470-88C693C33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576" y="2524097"/>
                <a:ext cx="133200" cy="133200"/>
              </a:xfrm>
              <a:prstGeom prst="rect">
                <a:avLst/>
              </a:prstGeom>
            </p:spPr>
          </p:pic>
        </p:grpSp>
      </p:grpSp>
      <p:graphicFrame>
        <p:nvGraphicFramePr>
          <p:cNvPr id="182" name="Group 974">
            <a:extLst>
              <a:ext uri="{FF2B5EF4-FFF2-40B4-BE49-F238E27FC236}">
                <a16:creationId xmlns:a16="http://schemas.microsoft.com/office/drawing/2014/main" id="{E5623A11-3999-35F4-DF4F-428D3FD5BBB6}"/>
              </a:ext>
            </a:extLst>
          </p:cNvPr>
          <p:cNvGraphicFramePr>
            <a:graphicFrameLocks noGrp="1"/>
          </p:cNvGraphicFramePr>
          <p:nvPr/>
        </p:nvGraphicFramePr>
        <p:xfrm>
          <a:off x="12202380" y="1634441"/>
          <a:ext cx="2340000" cy="129120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얼럿 노츨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저장하시겠습니까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저장되었습니다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필수입력 항목 미체크 시 얼럿 노출</a:t>
                      </a:r>
                      <a:b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메뉴구분을 선택해주세요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를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중복확인을 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메뉴명을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36494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C2644E4-4D2D-94D3-D5AE-10CE8547835A}"/>
              </a:ext>
            </a:extLst>
          </p:cNvPr>
          <p:cNvSpPr/>
          <p:nvPr/>
        </p:nvSpPr>
        <p:spPr bwMode="auto">
          <a:xfrm>
            <a:off x="286800" y="3556306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8CD0EC-2BCC-308E-44FB-8DC98687A9A5}"/>
              </a:ext>
            </a:extLst>
          </p:cNvPr>
          <p:cNvSpPr txBox="1"/>
          <p:nvPr/>
        </p:nvSpPr>
        <p:spPr>
          <a:xfrm>
            <a:off x="284158" y="362595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1CA5697-DAAE-3733-EB1E-F978D1800843}"/>
              </a:ext>
            </a:extLst>
          </p:cNvPr>
          <p:cNvSpPr/>
          <p:nvPr/>
        </p:nvSpPr>
        <p:spPr bwMode="auto">
          <a:xfrm>
            <a:off x="2753354" y="3556305"/>
            <a:ext cx="6768000" cy="284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aphicFrame>
        <p:nvGraphicFramePr>
          <p:cNvPr id="51" name="표 3">
            <a:extLst>
              <a:ext uri="{FF2B5EF4-FFF2-40B4-BE49-F238E27FC236}">
                <a16:creationId xmlns:a16="http://schemas.microsoft.com/office/drawing/2014/main" id="{B92AA8C4-D289-5D95-F5AD-6DAC4BDBA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894041"/>
              </p:ext>
            </p:extLst>
          </p:nvPr>
        </p:nvGraphicFramePr>
        <p:xfrm>
          <a:off x="2900988" y="4250659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aphicFrame>
        <p:nvGraphicFramePr>
          <p:cNvPr id="53" name="표 3">
            <a:extLst>
              <a:ext uri="{FF2B5EF4-FFF2-40B4-BE49-F238E27FC236}">
                <a16:creationId xmlns:a16="http://schemas.microsoft.com/office/drawing/2014/main" id="{161EC496-C0C3-3BB8-140C-CCFF300D8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85837"/>
              </p:ext>
            </p:extLst>
          </p:nvPr>
        </p:nvGraphicFramePr>
        <p:xfrm>
          <a:off x="2900988" y="4834184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제작기간은 등록일로부터 약 </a:t>
                      </a: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주 정도 소요됩니다</a:t>
                      </a: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b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aphicFrame>
        <p:nvGraphicFramePr>
          <p:cNvPr id="56" name="표 3">
            <a:extLst>
              <a:ext uri="{FF2B5EF4-FFF2-40B4-BE49-F238E27FC236}">
                <a16:creationId xmlns:a16="http://schemas.microsoft.com/office/drawing/2014/main" id="{9A8C3B27-58F0-4BA5-FBCB-5C3DB2C3B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071154"/>
              </p:ext>
            </p:extLst>
          </p:nvPr>
        </p:nvGraphicFramePr>
        <p:xfrm>
          <a:off x="2900988" y="5421831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974F06C-0FA0-49AC-7F6B-297A01242967}"/>
              </a:ext>
            </a:extLst>
          </p:cNvPr>
          <p:cNvSpPr/>
          <p:nvPr/>
        </p:nvSpPr>
        <p:spPr>
          <a:xfrm>
            <a:off x="8981183" y="3285993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C07DCF9-E137-4AB4-9457-C8CB5DF5C257}"/>
              </a:ext>
            </a:extLst>
          </p:cNvPr>
          <p:cNvCxnSpPr>
            <a:cxnSpLocks/>
          </p:cNvCxnSpPr>
          <p:nvPr/>
        </p:nvCxnSpPr>
        <p:spPr>
          <a:xfrm>
            <a:off x="2745552" y="3920478"/>
            <a:ext cx="67756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BF5062A-51DE-A9CE-E5A4-93119369CB41}"/>
              </a:ext>
            </a:extLst>
          </p:cNvPr>
          <p:cNvSpPr txBox="1"/>
          <p:nvPr/>
        </p:nvSpPr>
        <p:spPr>
          <a:xfrm>
            <a:off x="286800" y="3253161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C9ECE87-A545-35FA-9ED1-B16F161FEDB2}"/>
              </a:ext>
            </a:extLst>
          </p:cNvPr>
          <p:cNvSpPr/>
          <p:nvPr/>
        </p:nvSpPr>
        <p:spPr bwMode="auto">
          <a:xfrm>
            <a:off x="286800" y="3920478"/>
            <a:ext cx="2340000" cy="248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E6BA661-25AC-BC26-AF4D-77EA9100578A}"/>
              </a:ext>
            </a:extLst>
          </p:cNvPr>
          <p:cNvCxnSpPr>
            <a:cxnSpLocks/>
          </p:cNvCxnSpPr>
          <p:nvPr/>
        </p:nvCxnSpPr>
        <p:spPr>
          <a:xfrm>
            <a:off x="559812" y="3920482"/>
            <a:ext cx="0" cy="248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A86EB92-F8F9-8FBF-C79E-236C70D1E798}"/>
              </a:ext>
            </a:extLst>
          </p:cNvPr>
          <p:cNvSpPr/>
          <p:nvPr/>
        </p:nvSpPr>
        <p:spPr bwMode="auto">
          <a:xfrm>
            <a:off x="821125" y="5008428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Noto Sans Korean"/>
              </a:rPr>
              <a:t>03. </a:t>
            </a:r>
            <a:r>
              <a:rPr lang="ko-KR" altLang="en-US" sz="800">
                <a:solidFill>
                  <a:schemeClr val="tx1"/>
                </a:solidFill>
                <a:latin typeface="Noto Sans Korean"/>
              </a:rPr>
              <a:t>제작등록</a:t>
            </a:r>
            <a:endParaRPr lang="ko-KR" altLang="en-US" sz="800" dirty="0">
              <a:solidFill>
                <a:schemeClr val="tx1"/>
              </a:solidFill>
              <a:latin typeface="Noto Sans Korean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B4C94681-C3BC-75E9-2A46-92A58150C3BD}"/>
              </a:ext>
            </a:extLst>
          </p:cNvPr>
          <p:cNvSpPr/>
          <p:nvPr/>
        </p:nvSpPr>
        <p:spPr bwMode="auto">
          <a:xfrm>
            <a:off x="821125" y="5468891"/>
            <a:ext cx="1620000" cy="288000"/>
          </a:xfrm>
          <a:prstGeom prst="roundRect">
            <a:avLst>
              <a:gd name="adj" fmla="val 6621"/>
            </a:avLst>
          </a:prstGeom>
          <a:solidFill>
            <a:srgbClr val="0088FC"/>
          </a:solidFill>
          <a:ln w="3175">
            <a:solidFill>
              <a:srgbClr val="0088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  <a:latin typeface="Noto Sans Korean"/>
              </a:rPr>
              <a:t>04. </a:t>
            </a:r>
            <a:r>
              <a:rPr lang="ko-KR" altLang="en-US" sz="800">
                <a:solidFill>
                  <a:schemeClr val="bg1"/>
                </a:solidFill>
                <a:latin typeface="Noto Sans Korean"/>
              </a:rPr>
              <a:t>배송등록</a:t>
            </a:r>
            <a:endParaRPr lang="ko-KR" altLang="en-US" sz="800" dirty="0">
              <a:solidFill>
                <a:schemeClr val="bg1"/>
              </a:solidFill>
              <a:latin typeface="Noto Sans Korean"/>
            </a:endParaRP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DC635CDD-AFE7-11F8-CA8B-190922262AEC}"/>
              </a:ext>
            </a:extLst>
          </p:cNvPr>
          <p:cNvSpPr/>
          <p:nvPr/>
        </p:nvSpPr>
        <p:spPr>
          <a:xfrm>
            <a:off x="8976746" y="458907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3C93B898-2085-DE64-BD31-51539A7D6E53}"/>
              </a:ext>
            </a:extLst>
          </p:cNvPr>
          <p:cNvSpPr/>
          <p:nvPr/>
        </p:nvSpPr>
        <p:spPr>
          <a:xfrm>
            <a:off x="8976746" y="517672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04BDD7AC-3923-6DE3-694D-B600039CA376}"/>
              </a:ext>
            </a:extLst>
          </p:cNvPr>
          <p:cNvSpPr/>
          <p:nvPr/>
        </p:nvSpPr>
        <p:spPr>
          <a:xfrm>
            <a:off x="8540910" y="517672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F84485-9C2D-B9F3-353E-DC3656BE0CA1}"/>
              </a:ext>
            </a:extLst>
          </p:cNvPr>
          <p:cNvGrpSpPr/>
          <p:nvPr/>
        </p:nvGrpSpPr>
        <p:grpSpPr>
          <a:xfrm>
            <a:off x="1113847" y="3631620"/>
            <a:ext cx="450147" cy="215444"/>
            <a:chOff x="6648708" y="2082056"/>
            <a:chExt cx="450147" cy="2154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FF37C83-0F26-3EF0-2CC4-643962131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82BA3-96AC-06E7-1850-1249024411F2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E1A1E4A-B552-64DB-2C07-543BB10A2CB3}"/>
              </a:ext>
            </a:extLst>
          </p:cNvPr>
          <p:cNvGrpSpPr/>
          <p:nvPr/>
        </p:nvGrpSpPr>
        <p:grpSpPr>
          <a:xfrm>
            <a:off x="1569423" y="3631620"/>
            <a:ext cx="578599" cy="215444"/>
            <a:chOff x="6671958" y="2082056"/>
            <a:chExt cx="578599" cy="2154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B07FFA8-103E-B14D-7644-EEE82B7F8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C0724E-7C77-FA68-327F-836B4AA6151F}"/>
                </a:ext>
              </a:extLst>
            </p:cNvPr>
            <p:cNvSpPr txBox="1"/>
            <p:nvPr/>
          </p:nvSpPr>
          <p:spPr>
            <a:xfrm>
              <a:off x="6737275" y="2082056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 중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7108A22-C07A-C298-B4EE-47F512E31F0F}"/>
              </a:ext>
            </a:extLst>
          </p:cNvPr>
          <p:cNvGrpSpPr/>
          <p:nvPr/>
        </p:nvGrpSpPr>
        <p:grpSpPr>
          <a:xfrm>
            <a:off x="2153451" y="3631620"/>
            <a:ext cx="452398" cy="215444"/>
            <a:chOff x="6671958" y="2082056"/>
            <a:chExt cx="452398" cy="21544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9D05C4A-0B09-1274-496F-FDFB466DD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E8F940-2F20-4826-4CA9-0D97602E70CE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99A2D67-8287-0852-63FC-C4488D7FA8D8}"/>
              </a:ext>
            </a:extLst>
          </p:cNvPr>
          <p:cNvSpPr/>
          <p:nvPr/>
        </p:nvSpPr>
        <p:spPr bwMode="auto">
          <a:xfrm>
            <a:off x="821125" y="4547965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Noto Sans Korean"/>
              </a:rPr>
              <a:t>02. </a:t>
            </a:r>
            <a:r>
              <a:rPr lang="ko-KR" altLang="en-US" sz="800">
                <a:solidFill>
                  <a:schemeClr val="tx1"/>
                </a:solidFill>
                <a:latin typeface="Noto Sans Korean"/>
              </a:rPr>
              <a:t>신청마감</a:t>
            </a:r>
            <a:endParaRPr lang="ko-KR" altLang="en-US" sz="800" dirty="0">
              <a:solidFill>
                <a:schemeClr val="tx1"/>
              </a:solidFill>
              <a:latin typeface="Noto Sans Korean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BD91E0F-4E07-B707-9724-C172FABBD633}"/>
              </a:ext>
            </a:extLst>
          </p:cNvPr>
          <p:cNvSpPr/>
          <p:nvPr/>
        </p:nvSpPr>
        <p:spPr bwMode="auto">
          <a:xfrm>
            <a:off x="821125" y="4087502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Noto Sans Korean"/>
              </a:rPr>
              <a:t>01. </a:t>
            </a:r>
            <a:r>
              <a:rPr lang="ko-KR" altLang="en-US" sz="800">
                <a:solidFill>
                  <a:schemeClr val="tx1"/>
                </a:solidFill>
                <a:latin typeface="Noto Sans Korean"/>
              </a:rPr>
              <a:t>신청등록</a:t>
            </a:r>
            <a:endParaRPr lang="ko-KR" altLang="en-US" sz="800" dirty="0">
              <a:solidFill>
                <a:schemeClr val="tx1"/>
              </a:solidFill>
              <a:latin typeface="Noto Sans Korean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B1EC9FF-B1CB-3E7C-8B86-F97B4A94BDE8}"/>
              </a:ext>
            </a:extLst>
          </p:cNvPr>
          <p:cNvGrpSpPr/>
          <p:nvPr/>
        </p:nvGrpSpPr>
        <p:grpSpPr>
          <a:xfrm>
            <a:off x="4023839" y="4276346"/>
            <a:ext cx="900000" cy="198000"/>
            <a:chOff x="7669088" y="5000231"/>
            <a:chExt cx="900000" cy="198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A7C2D31-3C77-F603-3B78-3761E471DE6F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Calendar">
              <a:extLst>
                <a:ext uri="{FF2B5EF4-FFF2-40B4-BE49-F238E27FC236}">
                  <a16:creationId xmlns:a16="http://schemas.microsoft.com/office/drawing/2014/main" id="{4017126D-E59C-9C31-F67B-E4645B4A40E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9D20E8B-CB80-1A78-6167-711D7A08619E}"/>
              </a:ext>
            </a:extLst>
          </p:cNvPr>
          <p:cNvGrpSpPr/>
          <p:nvPr/>
        </p:nvGrpSpPr>
        <p:grpSpPr>
          <a:xfrm>
            <a:off x="6184525" y="4276346"/>
            <a:ext cx="900000" cy="198000"/>
            <a:chOff x="7669088" y="5000231"/>
            <a:chExt cx="900000" cy="198000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776C2E0-A82C-ECB9-BF5D-1491B0C0FBD0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Calendar">
              <a:extLst>
                <a:ext uri="{FF2B5EF4-FFF2-40B4-BE49-F238E27FC236}">
                  <a16:creationId xmlns:a16="http://schemas.microsoft.com/office/drawing/2014/main" id="{306B62DA-2CBD-D6DF-7CD9-05E66D2B854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9C3FF93-156B-C9B3-EE71-5A186F908EFA}"/>
              </a:ext>
            </a:extLst>
          </p:cNvPr>
          <p:cNvGrpSpPr/>
          <p:nvPr/>
        </p:nvGrpSpPr>
        <p:grpSpPr>
          <a:xfrm>
            <a:off x="8342770" y="4276346"/>
            <a:ext cx="900000" cy="198000"/>
            <a:chOff x="7669088" y="5000231"/>
            <a:chExt cx="900000" cy="198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1E5C77E-8A12-311A-580A-2D511114AE7A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8" name="Calendar">
              <a:extLst>
                <a:ext uri="{FF2B5EF4-FFF2-40B4-BE49-F238E27FC236}">
                  <a16:creationId xmlns:a16="http://schemas.microsoft.com/office/drawing/2014/main" id="{90FF9F0C-7ABA-2E30-1DB5-24D88FCFA32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C131D62-9EC4-BC44-1322-FE9C68604B95}"/>
              </a:ext>
            </a:extLst>
          </p:cNvPr>
          <p:cNvGrpSpPr/>
          <p:nvPr/>
        </p:nvGrpSpPr>
        <p:grpSpPr>
          <a:xfrm>
            <a:off x="4023839" y="4859871"/>
            <a:ext cx="900000" cy="198000"/>
            <a:chOff x="7669088" y="5000231"/>
            <a:chExt cx="900000" cy="19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0547935-C608-4408-046D-4E720262F70A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2024-11-16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" name="Calendar">
              <a:extLst>
                <a:ext uri="{FF2B5EF4-FFF2-40B4-BE49-F238E27FC236}">
                  <a16:creationId xmlns:a16="http://schemas.microsoft.com/office/drawing/2014/main" id="{5CD82FD0-DF67-9198-5008-8865D18212A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1FB8767-381B-D67F-43E0-B7130369786F}"/>
              </a:ext>
            </a:extLst>
          </p:cNvPr>
          <p:cNvGrpSpPr/>
          <p:nvPr/>
        </p:nvGrpSpPr>
        <p:grpSpPr>
          <a:xfrm>
            <a:off x="4023839" y="5447518"/>
            <a:ext cx="900000" cy="198000"/>
            <a:chOff x="7669088" y="5000231"/>
            <a:chExt cx="900000" cy="198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65D78E3-6F5A-427C-8C04-3944C3943BD5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5" name="Calendar">
              <a:extLst>
                <a:ext uri="{FF2B5EF4-FFF2-40B4-BE49-F238E27FC236}">
                  <a16:creationId xmlns:a16="http://schemas.microsoft.com/office/drawing/2014/main" id="{8002D97A-7461-8E27-0B55-FE7C6169C5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CFBE680-ABA3-7F69-EA2E-0A8D1C67A820}"/>
              </a:ext>
            </a:extLst>
          </p:cNvPr>
          <p:cNvGrpSpPr/>
          <p:nvPr/>
        </p:nvGrpSpPr>
        <p:grpSpPr>
          <a:xfrm>
            <a:off x="6184525" y="5447518"/>
            <a:ext cx="900000" cy="198000"/>
            <a:chOff x="7669088" y="5000231"/>
            <a:chExt cx="900000" cy="19800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806DE242-A708-86EF-9D68-71F6BF5DF476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2024-12-20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5" name="Calendar">
              <a:extLst>
                <a:ext uri="{FF2B5EF4-FFF2-40B4-BE49-F238E27FC236}">
                  <a16:creationId xmlns:a16="http://schemas.microsoft.com/office/drawing/2014/main" id="{04A70504-AF9D-E14D-FE73-936C5102F68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878161D-3731-9A07-71C3-7A8083877341}"/>
              </a:ext>
            </a:extLst>
          </p:cNvPr>
          <p:cNvGrpSpPr/>
          <p:nvPr/>
        </p:nvGrpSpPr>
        <p:grpSpPr>
          <a:xfrm>
            <a:off x="8342770" y="5447518"/>
            <a:ext cx="900000" cy="198000"/>
            <a:chOff x="7669088" y="5000231"/>
            <a:chExt cx="900000" cy="19800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EA38DC4-CAB9-E692-3DB4-7F706019A2A9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3" name="Calendar">
              <a:extLst>
                <a:ext uri="{FF2B5EF4-FFF2-40B4-BE49-F238E27FC236}">
                  <a16:creationId xmlns:a16="http://schemas.microsoft.com/office/drawing/2014/main" id="{227F127E-0A38-135D-9832-93F4B3AA71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994CB33-824B-E5BF-C211-32DADB6AE877}"/>
              </a:ext>
            </a:extLst>
          </p:cNvPr>
          <p:cNvSpPr/>
          <p:nvPr/>
        </p:nvSpPr>
        <p:spPr>
          <a:xfrm>
            <a:off x="8976746" y="400555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A61385A-52BA-DA0F-9B5C-78772E03654C}"/>
              </a:ext>
            </a:extLst>
          </p:cNvPr>
          <p:cNvSpPr/>
          <p:nvPr/>
        </p:nvSpPr>
        <p:spPr>
          <a:xfrm>
            <a:off x="8540910" y="400555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C9AE8BB3-A599-1D74-383D-EECE25F51C32}"/>
              </a:ext>
            </a:extLst>
          </p:cNvPr>
          <p:cNvSpPr/>
          <p:nvPr/>
        </p:nvSpPr>
        <p:spPr>
          <a:xfrm>
            <a:off x="8099645" y="400555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8405CA-5145-9828-5477-B49B691D67A1}"/>
              </a:ext>
            </a:extLst>
          </p:cNvPr>
          <p:cNvSpPr txBox="1"/>
          <p:nvPr/>
        </p:nvSpPr>
        <p:spPr>
          <a:xfrm>
            <a:off x="2809296" y="399616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8946B5-D872-66BD-2684-595CA5E2EBCB}"/>
              </a:ext>
            </a:extLst>
          </p:cNvPr>
          <p:cNvSpPr txBox="1"/>
          <p:nvPr/>
        </p:nvSpPr>
        <p:spPr>
          <a:xfrm>
            <a:off x="2809296" y="4579694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제작등록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BFB7F39-CCB5-BD2D-6B08-48059EFE1D52}"/>
              </a:ext>
            </a:extLst>
          </p:cNvPr>
          <p:cNvSpPr txBox="1"/>
          <p:nvPr/>
        </p:nvSpPr>
        <p:spPr>
          <a:xfrm>
            <a:off x="2809296" y="516734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766C12-2F4E-33F0-C4A9-FC2F30FD6F3A}"/>
              </a:ext>
            </a:extLst>
          </p:cNvPr>
          <p:cNvSpPr txBox="1"/>
          <p:nvPr/>
        </p:nvSpPr>
        <p:spPr>
          <a:xfrm>
            <a:off x="2809296" y="5758812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인수등록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B50C163-27BD-12A1-8D5C-5CC730B4A936}"/>
              </a:ext>
            </a:extLst>
          </p:cNvPr>
          <p:cNvSpPr txBox="1"/>
          <p:nvPr/>
        </p:nvSpPr>
        <p:spPr>
          <a:xfrm>
            <a:off x="4289978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554DD0-EF1B-29E0-D70A-8F223F1A7685}"/>
              </a:ext>
            </a:extLst>
          </p:cNvPr>
          <p:cNvSpPr txBox="1"/>
          <p:nvPr/>
        </p:nvSpPr>
        <p:spPr>
          <a:xfrm>
            <a:off x="5809290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ED8FA24-CD73-8569-4B69-D53D8D072DB4}"/>
              </a:ext>
            </a:extLst>
          </p:cNvPr>
          <p:cNvSpPr/>
          <p:nvPr/>
        </p:nvSpPr>
        <p:spPr bwMode="auto">
          <a:xfrm>
            <a:off x="4841763" y="3638923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1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FBDE0AD1-F712-02AA-8DAD-F61E3C6BFC1A}"/>
              </a:ext>
            </a:extLst>
          </p:cNvPr>
          <p:cNvSpPr/>
          <p:nvPr/>
        </p:nvSpPr>
        <p:spPr bwMode="auto">
          <a:xfrm>
            <a:off x="6356238" y="3638923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배송등록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aphicFrame>
        <p:nvGraphicFramePr>
          <p:cNvPr id="93" name="표 3">
            <a:extLst>
              <a:ext uri="{FF2B5EF4-FFF2-40B4-BE49-F238E27FC236}">
                <a16:creationId xmlns:a16="http://schemas.microsoft.com/office/drawing/2014/main" id="{462836F6-1EF1-4AFF-8669-6DA1F5F8A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65072"/>
              </p:ext>
            </p:extLst>
          </p:nvPr>
        </p:nvGraphicFramePr>
        <p:xfrm>
          <a:off x="2900988" y="6011465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94" name="그룹 93">
            <a:extLst>
              <a:ext uri="{FF2B5EF4-FFF2-40B4-BE49-F238E27FC236}">
                <a16:creationId xmlns:a16="http://schemas.microsoft.com/office/drawing/2014/main" id="{A831FAE4-5E15-1C26-EF1E-B44E70643551}"/>
              </a:ext>
            </a:extLst>
          </p:cNvPr>
          <p:cNvGrpSpPr/>
          <p:nvPr/>
        </p:nvGrpSpPr>
        <p:grpSpPr>
          <a:xfrm>
            <a:off x="4023839" y="6037152"/>
            <a:ext cx="900000" cy="198000"/>
            <a:chOff x="7669088" y="5000231"/>
            <a:chExt cx="900000" cy="198000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3B52AE8-5450-5DBA-E956-6709F9A0EFD0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2024-12-21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6" name="Calendar">
              <a:extLst>
                <a:ext uri="{FF2B5EF4-FFF2-40B4-BE49-F238E27FC236}">
                  <a16:creationId xmlns:a16="http://schemas.microsoft.com/office/drawing/2014/main" id="{A0D7F8AD-E43F-CB96-7C94-84702BDC8FA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9185920B-1196-BBD6-0CA1-7A826A84D5BE}"/>
              </a:ext>
            </a:extLst>
          </p:cNvPr>
          <p:cNvSpPr/>
          <p:nvPr/>
        </p:nvSpPr>
        <p:spPr>
          <a:xfrm>
            <a:off x="8976746" y="5766357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CDDB0B82-4731-2D34-13AC-DF34FDDAD408}"/>
              </a:ext>
            </a:extLst>
          </p:cNvPr>
          <p:cNvSpPr/>
          <p:nvPr/>
        </p:nvSpPr>
        <p:spPr bwMode="auto">
          <a:xfrm>
            <a:off x="821125" y="5929352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05.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인수등록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6F8F538E-23E9-016D-4B0D-8FC170EC05C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983352"/>
            <a:ext cx="180000" cy="180000"/>
          </a:xfrm>
          <a:prstGeom prst="rect">
            <a:avLst/>
          </a:prstGeom>
        </p:spPr>
      </p:pic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1888B68C-2CC1-D697-0D36-1DDF77B9E430}"/>
              </a:ext>
            </a:extLst>
          </p:cNvPr>
          <p:cNvCxnSpPr>
            <a:cxnSpLocks/>
          </p:cNvCxnSpPr>
          <p:nvPr/>
        </p:nvCxnSpPr>
        <p:spPr>
          <a:xfrm>
            <a:off x="559812" y="3920482"/>
            <a:ext cx="0" cy="1656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그림 77">
            <a:extLst>
              <a:ext uri="{FF2B5EF4-FFF2-40B4-BE49-F238E27FC236}">
                <a16:creationId xmlns:a16="http://schemas.microsoft.com/office/drawing/2014/main" id="{E74A8D1B-2F42-9C16-11C5-B29AAAC5A0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2428"/>
            <a:ext cx="180000" cy="180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E6096A7E-6779-01BE-D1F7-8C361186D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2891"/>
            <a:ext cx="180000" cy="18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A1BD929-8C2E-7118-5D37-01CB10EEB0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1965"/>
            <a:ext cx="180000" cy="18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1A48DB6-2169-083F-E50C-A1A4F5313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1502"/>
            <a:ext cx="180000" cy="180000"/>
          </a:xfrm>
          <a:prstGeom prst="rect">
            <a:avLst/>
          </a:prstGeom>
        </p:spPr>
      </p:pic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5C3444-9B98-6151-973C-3E69286DEA70}"/>
              </a:ext>
            </a:extLst>
          </p:cNvPr>
          <p:cNvGrpSpPr/>
          <p:nvPr/>
        </p:nvGrpSpPr>
        <p:grpSpPr>
          <a:xfrm>
            <a:off x="2770665" y="3619476"/>
            <a:ext cx="1267022" cy="215444"/>
            <a:chOff x="3047404" y="2356725"/>
            <a:chExt cx="1267022" cy="215444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207B6E1-35FA-D6C7-1FB5-3835D8E5EE63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1C4723E8-D5E7-F7B3-6F73-58DAF99FEB70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2167015F-DAEA-64EB-7455-55FDE8E3C9A5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33" name="그림 132">
                <a:extLst>
                  <a:ext uri="{FF2B5EF4-FFF2-40B4-BE49-F238E27FC236}">
                    <a16:creationId xmlns:a16="http://schemas.microsoft.com/office/drawing/2014/main" id="{C23ABDEC-D6C1-076D-DAA0-E085EAE1B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104392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8884F-3E24-7C0E-0AEF-E468BB853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80D9AB04-B0B0-F4E1-4DA0-CE94900C7700}"/>
              </a:ext>
            </a:extLst>
          </p:cNvPr>
          <p:cNvSpPr txBox="1"/>
          <p:nvPr/>
        </p:nvSpPr>
        <p:spPr>
          <a:xfrm>
            <a:off x="66840" y="107467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생성관리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메뉴관리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수정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/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삭제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4F068AE2-A1E6-22B2-3899-3CCE723D9857}"/>
              </a:ext>
            </a:extLst>
          </p:cNvPr>
          <p:cNvGraphicFramePr>
            <a:graphicFrameLocks noGrp="1"/>
          </p:cNvGraphicFramePr>
          <p:nvPr/>
        </p:nvGraphicFramePr>
        <p:xfrm>
          <a:off x="9702412" y="1634441"/>
          <a:ext cx="2329200" cy="457728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메뉴관리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슈퍼관리자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(SM)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전용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시스템 전체 메뉴 관리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영역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조회조건 설정 후 조회 버튼 클릭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목록에 조회결과 출력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 내 해당 메뉴 위치로 이동되며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검색된 메뉴 다수일 경우 첫번째 위치로 이동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조회결과 없을 경우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조회된 메뉴가 없습니다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순서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아이콘 마우스 드래그하여 위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아래 순서 변경 가능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(3)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 영역에 해당 상세정보 노출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 상세정보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 수정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 가능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3-1)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중복확인 버튼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수정 후 버튼 클릭 시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 가능한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있을 경우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 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다시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신규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상세정보 영역 입력 가능한 상태로 초기화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9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얼럿 노츨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삭제하시겠습니까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삭제되었습니다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F849941-3A14-DA5C-B9E5-ED7881FE5BF6}"/>
              </a:ext>
            </a:extLst>
          </p:cNvPr>
          <p:cNvSpPr txBox="1"/>
          <p:nvPr/>
        </p:nvSpPr>
        <p:spPr>
          <a:xfrm>
            <a:off x="10214439" y="688967"/>
            <a:ext cx="1782000" cy="200055"/>
          </a:xfrm>
          <a:prstGeom prst="rect">
            <a:avLst/>
          </a:prstGeom>
        </p:spPr>
        <p:txBody>
          <a:bodyPr wrap="square" lIns="72000" rIns="72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5540B5-2C34-D844-7430-5DD02BC43A43}"/>
              </a:ext>
            </a:extLst>
          </p:cNvPr>
          <p:cNvSpPr txBox="1"/>
          <p:nvPr/>
        </p:nvSpPr>
        <p:spPr>
          <a:xfrm>
            <a:off x="10214439" y="863833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html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FD6B65-2484-3EF4-C93C-356A5634CC42}"/>
              </a:ext>
            </a:extLst>
          </p:cNvPr>
          <p:cNvSpPr txBox="1"/>
          <p:nvPr/>
        </p:nvSpPr>
        <p:spPr>
          <a:xfrm>
            <a:off x="10214439" y="497547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메뉴관리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745795-505B-2C9C-0407-015D96C5E5A6}"/>
              </a:ext>
            </a:extLst>
          </p:cNvPr>
          <p:cNvSpPr txBox="1"/>
          <p:nvPr/>
        </p:nvSpPr>
        <p:spPr>
          <a:xfrm>
            <a:off x="10214439" y="1137000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관리자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 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권한관리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생성관리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E6E23F5-499C-C699-9DA5-7D78B4F4BCA2}"/>
              </a:ext>
            </a:extLst>
          </p:cNvPr>
          <p:cNvGrpSpPr/>
          <p:nvPr/>
        </p:nvGrpSpPr>
        <p:grpSpPr>
          <a:xfrm>
            <a:off x="284158" y="552809"/>
            <a:ext cx="2459477" cy="261610"/>
            <a:chOff x="307162" y="575813"/>
            <a:chExt cx="2459477" cy="26161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DD35484-9000-50E7-7DDD-A411D643CEA4}"/>
                </a:ext>
              </a:extLst>
            </p:cNvPr>
            <p:cNvSpPr/>
            <p:nvPr/>
          </p:nvSpPr>
          <p:spPr>
            <a:xfrm>
              <a:off x="1023854" y="617327"/>
              <a:ext cx="1742785" cy="2154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홈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관리자</a:t>
              </a:r>
              <a:r>
                <a:rPr lang="en-US" altLang="ko-KR" sz="800">
                  <a:solidFill>
                    <a:srgbClr val="7F7F7F"/>
                  </a:solidFill>
                  <a:latin typeface="함초롬돋움"/>
                  <a:ea typeface="함초롬돋움"/>
                </a:rPr>
                <a:t> &gt; </a:t>
              </a: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권한관리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생성</a:t>
              </a:r>
              <a:r>
                <a:rPr lang="ko-KR" altLang="en-US" sz="800" b="1">
                  <a:solidFill>
                    <a:schemeClr val="tx1"/>
                  </a:solidFill>
                  <a:latin typeface="함초롬돋움"/>
                  <a:ea typeface="함초롬돋움"/>
                </a:rPr>
                <a:t>관리</a:t>
              </a:r>
              <a:endPara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2CDA01BB-5509-7071-58E1-8FE0E89D8A96}"/>
                </a:ext>
              </a:extLst>
            </p:cNvPr>
            <p:cNvGrpSpPr/>
            <p:nvPr/>
          </p:nvGrpSpPr>
          <p:grpSpPr>
            <a:xfrm>
              <a:off x="307162" y="575813"/>
              <a:ext cx="826306" cy="261610"/>
              <a:chOff x="507576" y="2450233"/>
              <a:chExt cx="826306" cy="261610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894041D1-824C-3281-1794-445F8D1F207A}"/>
                  </a:ext>
                </a:extLst>
              </p:cNvPr>
              <p:cNvSpPr/>
              <p:nvPr/>
            </p:nvSpPr>
            <p:spPr>
              <a:xfrm>
                <a:off x="604195" y="2450233"/>
                <a:ext cx="729687" cy="26161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kumimoji="0" lang="ko-KR" altLang="en-US" sz="11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함초롬돋움"/>
                    <a:ea typeface="함초롬돋움"/>
                    <a:cs typeface="+mn-cs"/>
                  </a:rPr>
                  <a:t>생성관리</a:t>
                </a:r>
              </a:p>
            </p:txBody>
          </p:sp>
          <p:pic>
            <p:nvPicPr>
              <p:cNvPr id="104" name="그림 103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B85101E7-9269-8EFC-B97E-6722A2BAA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576" y="2524097"/>
                <a:ext cx="133200" cy="133200"/>
              </a:xfrm>
              <a:prstGeom prst="rect">
                <a:avLst/>
              </a:prstGeom>
            </p:spPr>
          </p:pic>
        </p:grpSp>
      </p:grpSp>
      <p:graphicFrame>
        <p:nvGraphicFramePr>
          <p:cNvPr id="182" name="Group 974">
            <a:extLst>
              <a:ext uri="{FF2B5EF4-FFF2-40B4-BE49-F238E27FC236}">
                <a16:creationId xmlns:a16="http://schemas.microsoft.com/office/drawing/2014/main" id="{3B3AABCD-0CA7-89DF-7807-F10C3061A81C}"/>
              </a:ext>
            </a:extLst>
          </p:cNvPr>
          <p:cNvGraphicFramePr>
            <a:graphicFrameLocks noGrp="1"/>
          </p:cNvGraphicFramePr>
          <p:nvPr/>
        </p:nvGraphicFramePr>
        <p:xfrm>
          <a:off x="12202380" y="1634441"/>
          <a:ext cx="2340000" cy="129120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얼럿 노츨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저장하시겠습니까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저장되었습니다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필수입력 항목 미체크 시 얼럿 노출</a:t>
                      </a:r>
                      <a:b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메뉴구분을 선택해주세요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를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중복확인을 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메뉴명을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36494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3E9390C-BA54-9A47-ED9A-FBED51743125}"/>
              </a:ext>
            </a:extLst>
          </p:cNvPr>
          <p:cNvSpPr/>
          <p:nvPr/>
        </p:nvSpPr>
        <p:spPr bwMode="auto">
          <a:xfrm>
            <a:off x="286800" y="3556306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D327A-5B21-B3C7-07F7-3D09351349FC}"/>
              </a:ext>
            </a:extLst>
          </p:cNvPr>
          <p:cNvSpPr txBox="1"/>
          <p:nvPr/>
        </p:nvSpPr>
        <p:spPr>
          <a:xfrm>
            <a:off x="284158" y="362595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BC848E9-2050-E8DA-4F65-1B486C2E7CF1}"/>
              </a:ext>
            </a:extLst>
          </p:cNvPr>
          <p:cNvSpPr/>
          <p:nvPr/>
        </p:nvSpPr>
        <p:spPr bwMode="auto">
          <a:xfrm>
            <a:off x="2753354" y="3556305"/>
            <a:ext cx="6768000" cy="284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49A0384-4550-CA38-8F90-B811141C8368}"/>
              </a:ext>
            </a:extLst>
          </p:cNvPr>
          <p:cNvSpPr/>
          <p:nvPr/>
        </p:nvSpPr>
        <p:spPr>
          <a:xfrm>
            <a:off x="8981183" y="3285993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A890D26-8832-66A5-6FB3-5C002A371B05}"/>
              </a:ext>
            </a:extLst>
          </p:cNvPr>
          <p:cNvCxnSpPr>
            <a:cxnSpLocks/>
          </p:cNvCxnSpPr>
          <p:nvPr/>
        </p:nvCxnSpPr>
        <p:spPr>
          <a:xfrm>
            <a:off x="2745552" y="3920478"/>
            <a:ext cx="67756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29E1C24-7ADC-9199-2D7E-0095327472AD}"/>
              </a:ext>
            </a:extLst>
          </p:cNvPr>
          <p:cNvSpPr txBox="1"/>
          <p:nvPr/>
        </p:nvSpPr>
        <p:spPr>
          <a:xfrm>
            <a:off x="286800" y="3253161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C1D84C7-B788-F015-6CBF-43B13C3545A7}"/>
              </a:ext>
            </a:extLst>
          </p:cNvPr>
          <p:cNvSpPr/>
          <p:nvPr/>
        </p:nvSpPr>
        <p:spPr bwMode="auto">
          <a:xfrm>
            <a:off x="286800" y="3920478"/>
            <a:ext cx="2340000" cy="248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C288D87-7F3B-3AFB-57B5-640A37589F8D}"/>
              </a:ext>
            </a:extLst>
          </p:cNvPr>
          <p:cNvCxnSpPr>
            <a:cxnSpLocks/>
          </p:cNvCxnSpPr>
          <p:nvPr/>
        </p:nvCxnSpPr>
        <p:spPr>
          <a:xfrm>
            <a:off x="559812" y="3920482"/>
            <a:ext cx="0" cy="248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501A3D5-FDDE-A1BF-18E1-82AAF3EB3702}"/>
              </a:ext>
            </a:extLst>
          </p:cNvPr>
          <p:cNvSpPr/>
          <p:nvPr/>
        </p:nvSpPr>
        <p:spPr bwMode="auto">
          <a:xfrm>
            <a:off x="821125" y="5468891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Noto Sans Korean"/>
              </a:rPr>
              <a:t>04. </a:t>
            </a:r>
            <a:r>
              <a:rPr lang="ko-KR" altLang="en-US" sz="800">
                <a:solidFill>
                  <a:schemeClr val="tx1"/>
                </a:solidFill>
                <a:latin typeface="Noto Sans Korean"/>
              </a:rPr>
              <a:t>배송등록</a:t>
            </a:r>
            <a:endParaRPr lang="ko-KR" altLang="en-US" sz="800" dirty="0">
              <a:solidFill>
                <a:schemeClr val="tx1"/>
              </a:solidFill>
              <a:latin typeface="Noto Sans Korean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55D837C-CA26-2873-ABAC-954462821A3A}"/>
              </a:ext>
            </a:extLst>
          </p:cNvPr>
          <p:cNvGrpSpPr/>
          <p:nvPr/>
        </p:nvGrpSpPr>
        <p:grpSpPr>
          <a:xfrm>
            <a:off x="1113847" y="3631620"/>
            <a:ext cx="450147" cy="215444"/>
            <a:chOff x="6648708" y="2082056"/>
            <a:chExt cx="450147" cy="2154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B0FE5E2-B190-30EB-8571-84A6312FB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D2F1A1-94CA-85C5-3665-D992F6D305D7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BADA14B-8420-0C31-D286-DFEA7DC9C034}"/>
              </a:ext>
            </a:extLst>
          </p:cNvPr>
          <p:cNvGrpSpPr/>
          <p:nvPr/>
        </p:nvGrpSpPr>
        <p:grpSpPr>
          <a:xfrm>
            <a:off x="1569423" y="3631620"/>
            <a:ext cx="578599" cy="215444"/>
            <a:chOff x="6671958" y="2082056"/>
            <a:chExt cx="578599" cy="2154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6C7F398-6BD5-A04B-1377-B94FAAB8E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59FB99-081F-D06B-5F81-944A61F45B0D}"/>
                </a:ext>
              </a:extLst>
            </p:cNvPr>
            <p:cNvSpPr txBox="1"/>
            <p:nvPr/>
          </p:nvSpPr>
          <p:spPr>
            <a:xfrm>
              <a:off x="6737275" y="2082056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 중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784365-8176-6F61-8291-91CF0008E050}"/>
              </a:ext>
            </a:extLst>
          </p:cNvPr>
          <p:cNvGrpSpPr/>
          <p:nvPr/>
        </p:nvGrpSpPr>
        <p:grpSpPr>
          <a:xfrm>
            <a:off x="2153451" y="3631620"/>
            <a:ext cx="452398" cy="215444"/>
            <a:chOff x="6671958" y="2082056"/>
            <a:chExt cx="452398" cy="21544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1E84F2D-4C59-7ED3-D740-C92B66D36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9B6243-9403-76C9-EC35-AEF50E1E1C69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3E98143-2326-9596-D4C5-1280D22AD06F}"/>
              </a:ext>
            </a:extLst>
          </p:cNvPr>
          <p:cNvSpPr/>
          <p:nvPr/>
        </p:nvSpPr>
        <p:spPr bwMode="auto">
          <a:xfrm>
            <a:off x="821125" y="5008428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Noto Sans Korean"/>
              </a:rPr>
              <a:t>03. </a:t>
            </a:r>
            <a:r>
              <a:rPr lang="ko-KR" altLang="en-US" sz="800">
                <a:solidFill>
                  <a:schemeClr val="tx1"/>
                </a:solidFill>
                <a:latin typeface="Noto Sans Korean"/>
              </a:rPr>
              <a:t>제작등록</a:t>
            </a:r>
            <a:endParaRPr lang="ko-KR" altLang="en-US" sz="800" dirty="0">
              <a:solidFill>
                <a:schemeClr val="tx1"/>
              </a:solidFill>
              <a:latin typeface="Noto Sans Korean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EF1758D-B09A-91A8-1193-860F7EEE9764}"/>
              </a:ext>
            </a:extLst>
          </p:cNvPr>
          <p:cNvSpPr/>
          <p:nvPr/>
        </p:nvSpPr>
        <p:spPr bwMode="auto">
          <a:xfrm>
            <a:off x="821125" y="4547965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Noto Sans Korean"/>
              </a:rPr>
              <a:t>02. </a:t>
            </a:r>
            <a:r>
              <a:rPr lang="ko-KR" altLang="en-US" sz="800">
                <a:solidFill>
                  <a:schemeClr val="tx1"/>
                </a:solidFill>
                <a:latin typeface="Noto Sans Korean"/>
              </a:rPr>
              <a:t>신청마감</a:t>
            </a:r>
            <a:endParaRPr lang="ko-KR" altLang="en-US" sz="800" dirty="0">
              <a:solidFill>
                <a:schemeClr val="tx1"/>
              </a:solidFill>
              <a:latin typeface="Noto Sans Korean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26B2AF6-D4DC-E7B2-C650-83BEA66F176C}"/>
              </a:ext>
            </a:extLst>
          </p:cNvPr>
          <p:cNvSpPr/>
          <p:nvPr/>
        </p:nvSpPr>
        <p:spPr bwMode="auto">
          <a:xfrm>
            <a:off x="821125" y="4087502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Noto Sans Korean"/>
              </a:rPr>
              <a:t>01. </a:t>
            </a:r>
            <a:r>
              <a:rPr lang="ko-KR" altLang="en-US" sz="800">
                <a:solidFill>
                  <a:schemeClr val="tx1"/>
                </a:solidFill>
                <a:latin typeface="Noto Sans Korean"/>
              </a:rPr>
              <a:t>신청등록</a:t>
            </a:r>
            <a:endParaRPr lang="ko-KR" altLang="en-US" sz="800" dirty="0">
              <a:solidFill>
                <a:schemeClr val="tx1"/>
              </a:solidFill>
              <a:latin typeface="Noto Sans Korean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3275B4-71CD-897F-00EB-6DD2CE373B2D}"/>
              </a:ext>
            </a:extLst>
          </p:cNvPr>
          <p:cNvSpPr txBox="1"/>
          <p:nvPr/>
        </p:nvSpPr>
        <p:spPr>
          <a:xfrm>
            <a:off x="2809296" y="399616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graphicFrame>
        <p:nvGraphicFramePr>
          <p:cNvPr id="33" name="표 3">
            <a:extLst>
              <a:ext uri="{FF2B5EF4-FFF2-40B4-BE49-F238E27FC236}">
                <a16:creationId xmlns:a16="http://schemas.microsoft.com/office/drawing/2014/main" id="{A3681251-3349-F22A-89A6-9AAFD1BAF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681382"/>
              </p:ext>
            </p:extLst>
          </p:nvPr>
        </p:nvGraphicFramePr>
        <p:xfrm>
          <a:off x="2900988" y="4250659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745EE4C-DE80-E0F4-CF18-DB3D9CBF7DF4}"/>
              </a:ext>
            </a:extLst>
          </p:cNvPr>
          <p:cNvSpPr txBox="1"/>
          <p:nvPr/>
        </p:nvSpPr>
        <p:spPr>
          <a:xfrm>
            <a:off x="2809296" y="4579694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제작등록</a:t>
            </a:r>
          </a:p>
        </p:txBody>
      </p:sp>
      <p:graphicFrame>
        <p:nvGraphicFramePr>
          <p:cNvPr id="35" name="표 3">
            <a:extLst>
              <a:ext uri="{FF2B5EF4-FFF2-40B4-BE49-F238E27FC236}">
                <a16:creationId xmlns:a16="http://schemas.microsoft.com/office/drawing/2014/main" id="{BACAECD2-EA3C-6351-EF87-5A1FF14D7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85024"/>
              </p:ext>
            </p:extLst>
          </p:nvPr>
        </p:nvGraphicFramePr>
        <p:xfrm>
          <a:off x="2900988" y="4834184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제작기간은 등록일로부터 약 </a:t>
                      </a: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주 정도 소요됩니다</a:t>
                      </a: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b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B9535BD7-E711-689B-A2A6-9BB281AF347C}"/>
              </a:ext>
            </a:extLst>
          </p:cNvPr>
          <p:cNvSpPr txBox="1"/>
          <p:nvPr/>
        </p:nvSpPr>
        <p:spPr>
          <a:xfrm>
            <a:off x="2809296" y="516734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graphicFrame>
        <p:nvGraphicFramePr>
          <p:cNvPr id="37" name="표 3">
            <a:extLst>
              <a:ext uri="{FF2B5EF4-FFF2-40B4-BE49-F238E27FC236}">
                <a16:creationId xmlns:a16="http://schemas.microsoft.com/office/drawing/2014/main" id="{452884D1-0DFD-44BE-0704-C2873D84B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31827"/>
              </p:ext>
            </p:extLst>
          </p:nvPr>
        </p:nvGraphicFramePr>
        <p:xfrm>
          <a:off x="2900988" y="5421831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id="{C5A32D0A-8385-30C9-8986-064DD88AAEA4}"/>
              </a:ext>
            </a:extLst>
          </p:cNvPr>
          <p:cNvGrpSpPr/>
          <p:nvPr/>
        </p:nvGrpSpPr>
        <p:grpSpPr>
          <a:xfrm>
            <a:off x="4023839" y="4276346"/>
            <a:ext cx="900000" cy="198000"/>
            <a:chOff x="7669088" y="5000231"/>
            <a:chExt cx="900000" cy="19800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81F3E4E-5ECF-9670-9C9A-8C5E34231051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Calendar">
              <a:extLst>
                <a:ext uri="{FF2B5EF4-FFF2-40B4-BE49-F238E27FC236}">
                  <a16:creationId xmlns:a16="http://schemas.microsoft.com/office/drawing/2014/main" id="{0F275E8D-D9FF-4A4B-AA0E-72F8C64C6DB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24B06E6-5FD0-30CB-AD6F-38100F27E27D}"/>
              </a:ext>
            </a:extLst>
          </p:cNvPr>
          <p:cNvGrpSpPr/>
          <p:nvPr/>
        </p:nvGrpSpPr>
        <p:grpSpPr>
          <a:xfrm>
            <a:off x="6184525" y="4276346"/>
            <a:ext cx="900000" cy="198000"/>
            <a:chOff x="7669088" y="5000231"/>
            <a:chExt cx="900000" cy="19800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0E1643A-80A3-E0B7-529C-694BE852656E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Calendar">
              <a:extLst>
                <a:ext uri="{FF2B5EF4-FFF2-40B4-BE49-F238E27FC236}">
                  <a16:creationId xmlns:a16="http://schemas.microsoft.com/office/drawing/2014/main" id="{41A007FD-A300-6917-EDE9-17F4CBD2CF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2B62634-A72F-9F90-79A5-D8D0B50BC199}"/>
              </a:ext>
            </a:extLst>
          </p:cNvPr>
          <p:cNvGrpSpPr/>
          <p:nvPr/>
        </p:nvGrpSpPr>
        <p:grpSpPr>
          <a:xfrm>
            <a:off x="8342770" y="4276346"/>
            <a:ext cx="900000" cy="198000"/>
            <a:chOff x="7669088" y="5000231"/>
            <a:chExt cx="900000" cy="1980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55B82F0-D188-231D-1486-033F273F353F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Calendar">
              <a:extLst>
                <a:ext uri="{FF2B5EF4-FFF2-40B4-BE49-F238E27FC236}">
                  <a16:creationId xmlns:a16="http://schemas.microsoft.com/office/drawing/2014/main" id="{DBA3E574-A486-2CE4-5E4E-B04FEF297D7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08DB866-3536-FCB5-2686-4F1F358DCA31}"/>
              </a:ext>
            </a:extLst>
          </p:cNvPr>
          <p:cNvSpPr/>
          <p:nvPr/>
        </p:nvSpPr>
        <p:spPr>
          <a:xfrm>
            <a:off x="8976746" y="400555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8D9E969-7A57-FC3E-5489-627A0A103A9E}"/>
              </a:ext>
            </a:extLst>
          </p:cNvPr>
          <p:cNvSpPr/>
          <p:nvPr/>
        </p:nvSpPr>
        <p:spPr>
          <a:xfrm>
            <a:off x="8540910" y="400555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2731C2CD-E028-A1C8-7364-8DCF6557B7B1}"/>
              </a:ext>
            </a:extLst>
          </p:cNvPr>
          <p:cNvSpPr/>
          <p:nvPr/>
        </p:nvSpPr>
        <p:spPr>
          <a:xfrm>
            <a:off x="8099645" y="400555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5751C9E-83D4-DFCD-2BE9-6CE3BE68BD07}"/>
              </a:ext>
            </a:extLst>
          </p:cNvPr>
          <p:cNvGrpSpPr/>
          <p:nvPr/>
        </p:nvGrpSpPr>
        <p:grpSpPr>
          <a:xfrm>
            <a:off x="4023839" y="4859871"/>
            <a:ext cx="900000" cy="198000"/>
            <a:chOff x="7669088" y="5000231"/>
            <a:chExt cx="900000" cy="19800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AE4E775-373C-2D9C-27E6-749CAB76405D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2024-11-16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6" name="Calendar">
              <a:extLst>
                <a:ext uri="{FF2B5EF4-FFF2-40B4-BE49-F238E27FC236}">
                  <a16:creationId xmlns:a16="http://schemas.microsoft.com/office/drawing/2014/main" id="{1D46BDEB-F362-33FB-74E1-124E1D399B1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4E9FAE5-542D-1930-CB10-DF3EE438D599}"/>
              </a:ext>
            </a:extLst>
          </p:cNvPr>
          <p:cNvSpPr/>
          <p:nvPr/>
        </p:nvSpPr>
        <p:spPr>
          <a:xfrm>
            <a:off x="8976746" y="458907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41BE8CDA-6FAB-88CD-A11E-31EED8B6D519}"/>
              </a:ext>
            </a:extLst>
          </p:cNvPr>
          <p:cNvSpPr/>
          <p:nvPr/>
        </p:nvSpPr>
        <p:spPr>
          <a:xfrm>
            <a:off x="8976746" y="517672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C63F33E5-4869-62EB-B670-D430AB6AF475}"/>
              </a:ext>
            </a:extLst>
          </p:cNvPr>
          <p:cNvSpPr/>
          <p:nvPr/>
        </p:nvSpPr>
        <p:spPr>
          <a:xfrm>
            <a:off x="8540910" y="517672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906B80-D329-1CAC-BD2D-7AB6CCB9B37F}"/>
              </a:ext>
            </a:extLst>
          </p:cNvPr>
          <p:cNvSpPr txBox="1"/>
          <p:nvPr/>
        </p:nvSpPr>
        <p:spPr>
          <a:xfrm>
            <a:off x="2809296" y="5758812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인수등록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4CDC37C-2004-5E68-F046-8959F372611E}"/>
              </a:ext>
            </a:extLst>
          </p:cNvPr>
          <p:cNvSpPr txBox="1"/>
          <p:nvPr/>
        </p:nvSpPr>
        <p:spPr>
          <a:xfrm>
            <a:off x="4289978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971E46-D725-67F0-1B56-666722E7EAF1}"/>
              </a:ext>
            </a:extLst>
          </p:cNvPr>
          <p:cNvSpPr txBox="1"/>
          <p:nvPr/>
        </p:nvSpPr>
        <p:spPr>
          <a:xfrm>
            <a:off x="5809290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8AA918B3-B15E-B257-1FE8-6D0B86911A44}"/>
              </a:ext>
            </a:extLst>
          </p:cNvPr>
          <p:cNvSpPr/>
          <p:nvPr/>
        </p:nvSpPr>
        <p:spPr bwMode="auto">
          <a:xfrm>
            <a:off x="4841763" y="3638923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1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E731D49D-C365-6AB1-9815-E22710E0F91E}"/>
              </a:ext>
            </a:extLst>
          </p:cNvPr>
          <p:cNvSpPr/>
          <p:nvPr/>
        </p:nvSpPr>
        <p:spPr bwMode="auto">
          <a:xfrm>
            <a:off x="6356238" y="3638923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인수등록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DA0F601A-FDFB-8F46-EDF7-2F0651C9425A}"/>
              </a:ext>
            </a:extLst>
          </p:cNvPr>
          <p:cNvGrpSpPr/>
          <p:nvPr/>
        </p:nvGrpSpPr>
        <p:grpSpPr>
          <a:xfrm>
            <a:off x="4023839" y="5447518"/>
            <a:ext cx="900000" cy="198000"/>
            <a:chOff x="7669088" y="5000231"/>
            <a:chExt cx="900000" cy="198000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F3C8792-6B12-DCE4-8FD2-17C0D327C27D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8" name="Calendar">
              <a:extLst>
                <a:ext uri="{FF2B5EF4-FFF2-40B4-BE49-F238E27FC236}">
                  <a16:creationId xmlns:a16="http://schemas.microsoft.com/office/drawing/2014/main" id="{48D2B29A-968F-8578-4C91-88AD08E7832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1B8C7957-D8E4-6427-1A52-F37D44C9DF54}"/>
              </a:ext>
            </a:extLst>
          </p:cNvPr>
          <p:cNvGrpSpPr/>
          <p:nvPr/>
        </p:nvGrpSpPr>
        <p:grpSpPr>
          <a:xfrm>
            <a:off x="6184525" y="5447518"/>
            <a:ext cx="900000" cy="198000"/>
            <a:chOff x="7669088" y="5000231"/>
            <a:chExt cx="900000" cy="198000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9FE5D928-E95C-4623-06CA-76923C43584A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2024-12-20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3" name="Calendar">
              <a:extLst>
                <a:ext uri="{FF2B5EF4-FFF2-40B4-BE49-F238E27FC236}">
                  <a16:creationId xmlns:a16="http://schemas.microsoft.com/office/drawing/2014/main" id="{AB4E324F-9680-C660-DA7C-56EEFF4D3A1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55517606-8553-FB33-F664-6AEE47189179}"/>
              </a:ext>
            </a:extLst>
          </p:cNvPr>
          <p:cNvGrpSpPr/>
          <p:nvPr/>
        </p:nvGrpSpPr>
        <p:grpSpPr>
          <a:xfrm>
            <a:off x="8342770" y="5447518"/>
            <a:ext cx="900000" cy="198000"/>
            <a:chOff x="7669088" y="5000231"/>
            <a:chExt cx="900000" cy="198000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226F4B1-700C-C8A9-E36B-16F927E1B064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3" name="Calendar">
              <a:extLst>
                <a:ext uri="{FF2B5EF4-FFF2-40B4-BE49-F238E27FC236}">
                  <a16:creationId xmlns:a16="http://schemas.microsoft.com/office/drawing/2014/main" id="{3E1B31A2-17A7-11C2-74F8-CFCEA6056C6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5" name="표 3">
            <a:extLst>
              <a:ext uri="{FF2B5EF4-FFF2-40B4-BE49-F238E27FC236}">
                <a16:creationId xmlns:a16="http://schemas.microsoft.com/office/drawing/2014/main" id="{2AC00E33-832F-713A-658B-94FE111A8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65072"/>
              </p:ext>
            </p:extLst>
          </p:nvPr>
        </p:nvGraphicFramePr>
        <p:xfrm>
          <a:off x="2900988" y="6011465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7CCF1987-0D87-C054-8C08-4C57604594BC}"/>
              </a:ext>
            </a:extLst>
          </p:cNvPr>
          <p:cNvGrpSpPr/>
          <p:nvPr/>
        </p:nvGrpSpPr>
        <p:grpSpPr>
          <a:xfrm>
            <a:off x="4023839" y="6037152"/>
            <a:ext cx="900000" cy="198000"/>
            <a:chOff x="7669088" y="5000231"/>
            <a:chExt cx="900000" cy="198000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17717762-B032-6E86-FAB2-355F67AD64E4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2024-12-21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8" name="Calendar">
              <a:extLst>
                <a:ext uri="{FF2B5EF4-FFF2-40B4-BE49-F238E27FC236}">
                  <a16:creationId xmlns:a16="http://schemas.microsoft.com/office/drawing/2014/main" id="{6766D5C5-6E8A-E1EC-5479-490FFA23FE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E3E89BCD-5696-0A88-36EB-B0B773966F41}"/>
              </a:ext>
            </a:extLst>
          </p:cNvPr>
          <p:cNvSpPr/>
          <p:nvPr/>
        </p:nvSpPr>
        <p:spPr>
          <a:xfrm>
            <a:off x="8976746" y="5766357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17FF2400-C387-1343-87BA-BFB1C60E53E6}"/>
              </a:ext>
            </a:extLst>
          </p:cNvPr>
          <p:cNvSpPr/>
          <p:nvPr/>
        </p:nvSpPr>
        <p:spPr bwMode="auto">
          <a:xfrm>
            <a:off x="821125" y="5929352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Noto Sans Korean"/>
              </a:rPr>
              <a:t>05. </a:t>
            </a:r>
            <a:r>
              <a:rPr lang="ko-KR" altLang="en-US" sz="800">
                <a:solidFill>
                  <a:schemeClr val="tx1"/>
                </a:solidFill>
                <a:latin typeface="Noto Sans Korean"/>
              </a:rPr>
              <a:t>인수등록</a:t>
            </a:r>
            <a:endParaRPr lang="ko-KR" altLang="en-US" sz="800" dirty="0">
              <a:solidFill>
                <a:schemeClr val="tx1"/>
              </a:solidFill>
              <a:latin typeface="Noto Sans Korean"/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6447E9E5-9822-14B1-334B-5D7D2CF377C8}"/>
              </a:ext>
            </a:extLst>
          </p:cNvPr>
          <p:cNvCxnSpPr>
            <a:cxnSpLocks/>
          </p:cNvCxnSpPr>
          <p:nvPr/>
        </p:nvCxnSpPr>
        <p:spPr>
          <a:xfrm>
            <a:off x="559812" y="3920482"/>
            <a:ext cx="0" cy="2484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그림 82">
            <a:extLst>
              <a:ext uri="{FF2B5EF4-FFF2-40B4-BE49-F238E27FC236}">
                <a16:creationId xmlns:a16="http://schemas.microsoft.com/office/drawing/2014/main" id="{28CBF323-E719-9CB3-182C-E5FB103DBC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2891"/>
            <a:ext cx="180000" cy="18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66B2B1A-9591-42D0-34DA-20FC2E51BC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2428"/>
            <a:ext cx="180000" cy="18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80AFF97-2168-4A21-4AC3-CB164BD90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1965"/>
            <a:ext cx="180000" cy="180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2009622-1899-204D-DAA9-70D8B57F7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1502"/>
            <a:ext cx="180000" cy="180000"/>
          </a:xfrm>
          <a:prstGeom prst="rect">
            <a:avLst/>
          </a:prstGeom>
        </p:spPr>
      </p:pic>
      <p:pic>
        <p:nvPicPr>
          <p:cNvPr id="162" name="그림 161">
            <a:extLst>
              <a:ext uri="{FF2B5EF4-FFF2-40B4-BE49-F238E27FC236}">
                <a16:creationId xmlns:a16="http://schemas.microsoft.com/office/drawing/2014/main" id="{77488AD0-6CC2-F3D2-EF89-6227017C0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983352"/>
            <a:ext cx="180000" cy="180000"/>
          </a:xfrm>
          <a:prstGeom prst="rect">
            <a:avLst/>
          </a:prstGeom>
        </p:spPr>
      </p:pic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37D7F8D3-CBCA-82D5-E74D-7D6F04E45E5C}"/>
              </a:ext>
            </a:extLst>
          </p:cNvPr>
          <p:cNvGrpSpPr/>
          <p:nvPr/>
        </p:nvGrpSpPr>
        <p:grpSpPr>
          <a:xfrm>
            <a:off x="2770665" y="3619476"/>
            <a:ext cx="1267022" cy="215444"/>
            <a:chOff x="3047404" y="2356725"/>
            <a:chExt cx="1267022" cy="21544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137E614-6F75-C584-1B14-9640BF338139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0621DAD6-9E22-F2DF-2C9A-0D1CA47B6ECD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F93735E4-B462-3558-D9BA-42C438DBC5A6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id="{278F1DFA-9914-A48E-52C2-DA806DE7AB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421474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2DE70-934C-6224-C0D4-2DA84110D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CAFE990-CCE3-8554-D351-6E8090B73E1A}"/>
              </a:ext>
            </a:extLst>
          </p:cNvPr>
          <p:cNvSpPr txBox="1"/>
          <p:nvPr/>
        </p:nvSpPr>
        <p:spPr>
          <a:xfrm>
            <a:off x="10214439" y="688967"/>
            <a:ext cx="1782000" cy="200055"/>
          </a:xfrm>
          <a:prstGeom prst="rect">
            <a:avLst/>
          </a:prstGeom>
        </p:spPr>
        <p:txBody>
          <a:bodyPr wrap="square" lIns="72000" rIns="72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9D303B-9CD8-0496-8609-43207FF1D951}"/>
              </a:ext>
            </a:extLst>
          </p:cNvPr>
          <p:cNvSpPr txBox="1"/>
          <p:nvPr/>
        </p:nvSpPr>
        <p:spPr>
          <a:xfrm>
            <a:off x="10214439" y="863833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html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2F0AE63-C58F-C5D8-65FD-DB8CB89DD806}"/>
              </a:ext>
            </a:extLst>
          </p:cNvPr>
          <p:cNvSpPr txBox="1"/>
          <p:nvPr/>
        </p:nvSpPr>
        <p:spPr>
          <a:xfrm>
            <a:off x="66840" y="107467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생성관리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화면관리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B28ED887-B730-B93D-65D3-9AFC68920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31322"/>
              </p:ext>
            </p:extLst>
          </p:nvPr>
        </p:nvGraphicFramePr>
        <p:xfrm>
          <a:off x="9702412" y="1634441"/>
          <a:ext cx="2329200" cy="484320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화면관리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슈퍼관리자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(SM)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전용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시스템 전체 화면 관리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화면관리 탭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시스템 전체 화면 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 가능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영역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입력가능 최대 글자 수 영문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화면명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입력가능 최대 글자 수 국문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(4)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목록에 조회결과 출력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전체 건수 노출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목록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 시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(6~7)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 영역에 해당 상세정보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조회결과 없을 경우 안내 메시지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조회된 데이터가 없습니다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신규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상세정보 영역 입력 가능한 상태로 초기화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056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화면구분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라디오버튼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디폴트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전체 해제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화면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팝업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997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화면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ID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입력가능 최대 글자 수 영문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화면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입력 후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(6-1)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중복확인 필수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7-1)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중복확인 버튼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 가능한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중복된 화면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있을 경우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중복된 화면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 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다시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" name="사각형: 둥근 위쪽 모서리 122">
            <a:extLst>
              <a:ext uri="{FF2B5EF4-FFF2-40B4-BE49-F238E27FC236}">
                <a16:creationId xmlns:a16="http://schemas.microsoft.com/office/drawing/2014/main" id="{4A678A7D-A135-7FD4-2D76-AFF97BAB14B2}"/>
              </a:ext>
            </a:extLst>
          </p:cNvPr>
          <p:cNvSpPr/>
          <p:nvPr/>
        </p:nvSpPr>
        <p:spPr bwMode="auto">
          <a:xfrm>
            <a:off x="273543" y="946604"/>
            <a:ext cx="900000" cy="22320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Noto Sans Korean"/>
              </a:rPr>
              <a:t>메뉴관리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Noto Sans Korean"/>
            </a:endParaRPr>
          </a:p>
        </p:txBody>
      </p:sp>
      <p:sp>
        <p:nvSpPr>
          <p:cNvPr id="124" name="사각형: 둥근 위쪽 모서리 123">
            <a:extLst>
              <a:ext uri="{FF2B5EF4-FFF2-40B4-BE49-F238E27FC236}">
                <a16:creationId xmlns:a16="http://schemas.microsoft.com/office/drawing/2014/main" id="{456867B3-49A7-F87E-D26E-D2247B22BBB1}"/>
              </a:ext>
            </a:extLst>
          </p:cNvPr>
          <p:cNvSpPr/>
          <p:nvPr/>
        </p:nvSpPr>
        <p:spPr bwMode="auto">
          <a:xfrm>
            <a:off x="1214286" y="946604"/>
            <a:ext cx="900000" cy="223200"/>
          </a:xfrm>
          <a:prstGeom prst="round2Same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Noto Sans Korean"/>
              </a:rPr>
              <a:t>화면관리</a:t>
            </a:r>
            <a:endParaRPr lang="ko-KR" altLang="en-US" sz="900" b="1" dirty="0">
              <a:solidFill>
                <a:schemeClr val="tx1"/>
              </a:solidFill>
              <a:latin typeface="Noto Sans Korean"/>
            </a:endParaRPr>
          </a:p>
        </p:txBody>
      </p:sp>
      <p:sp>
        <p:nvSpPr>
          <p:cNvPr id="125" name="사각형: 둥근 위쪽 모서리 124">
            <a:extLst>
              <a:ext uri="{FF2B5EF4-FFF2-40B4-BE49-F238E27FC236}">
                <a16:creationId xmlns:a16="http://schemas.microsoft.com/office/drawing/2014/main" id="{59EAA83C-2497-5FF5-234F-D893DCFC8F42}"/>
              </a:ext>
            </a:extLst>
          </p:cNvPr>
          <p:cNvSpPr/>
          <p:nvPr/>
        </p:nvSpPr>
        <p:spPr bwMode="auto">
          <a:xfrm>
            <a:off x="2155030" y="946604"/>
            <a:ext cx="900000" cy="22320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Noto Sans Korean"/>
              </a:rPr>
              <a:t>권한관리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Noto Sans Korean"/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5AEAC553-E381-FBDA-C2BB-631B8D0582BB}"/>
              </a:ext>
            </a:extLst>
          </p:cNvPr>
          <p:cNvCxnSpPr>
            <a:cxnSpLocks/>
          </p:cNvCxnSpPr>
          <p:nvPr/>
        </p:nvCxnSpPr>
        <p:spPr>
          <a:xfrm>
            <a:off x="275047" y="1169804"/>
            <a:ext cx="92880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표 3">
            <a:extLst>
              <a:ext uri="{FF2B5EF4-FFF2-40B4-BE49-F238E27FC236}">
                <a16:creationId xmlns:a16="http://schemas.microsoft.com/office/drawing/2014/main" id="{13009598-1FEA-2B2F-BB0E-9835748C4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556090"/>
              </p:ext>
            </p:extLst>
          </p:nvPr>
        </p:nvGraphicFramePr>
        <p:xfrm>
          <a:off x="282596" y="2026550"/>
          <a:ext cx="4413296" cy="4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296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7381763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27039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8965300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rgbClr val="393939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rgbClr val="393939"/>
                          </a:solidFill>
                          <a:effectLst/>
                        </a:rPr>
                        <a:t>화면</a:t>
                      </a:r>
                      <a:r>
                        <a:rPr lang="en-US" altLang="ko-KR" sz="800" b="1">
                          <a:solidFill>
                            <a:srgbClr val="393939"/>
                          </a:solidFill>
                          <a:effectLst/>
                        </a:rPr>
                        <a:t>ID</a:t>
                      </a:r>
                      <a:endParaRPr lang="en-US" altLang="ko-KR" sz="800" b="1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rgbClr val="393939"/>
                          </a:solidFill>
                          <a:effectLst/>
                        </a:rPr>
                        <a:t>화면명</a:t>
                      </a:r>
                      <a:endParaRPr lang="en-US" altLang="ko-KR" sz="800" b="1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rgbClr val="393939"/>
                          </a:solidFill>
                          <a:effectLst/>
                        </a:rPr>
                        <a:t>화면구분</a:t>
                      </a:r>
                      <a:endParaRPr lang="en-US" altLang="ko-KR" sz="800" b="1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rgbClr val="393939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14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AABB0001M00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메인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2025-02-03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148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13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AABB0001M01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원화현수송신청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2025-02-03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3834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12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AABB0001M02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원화마감시간관리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2025-02-03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0641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11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AABB0001M03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시재과부족현황관리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2025-02-02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2911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10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AABB0001M04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자금현송명령부관리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2025-02-02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828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9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AABB0001M05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자금현송명령관리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업무지원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517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8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AABB0001M06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지점간원화현수정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87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7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AABB0001M07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자금현수송노선관리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3399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6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AABB0001M08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자금현수송노션출력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6070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5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AABB0001M09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현송금송부서관리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6153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4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AABB0001M10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원화미취결목록알람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748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AABB0001M11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타행현수송신청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350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AABB0001M12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외화현수송신청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335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AABB0001M13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외화시재금현황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5516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US" altLang="ko-KR" sz="80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AABB0001M14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외화마감시간관리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148899"/>
                  </a:ext>
                </a:extLst>
              </a:tr>
            </a:tbl>
          </a:graphicData>
        </a:graphic>
      </p:graphicFrame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D9C8CF48-F343-88A2-6F0B-DDDD1688DC91}"/>
              </a:ext>
            </a:extLst>
          </p:cNvPr>
          <p:cNvSpPr/>
          <p:nvPr/>
        </p:nvSpPr>
        <p:spPr>
          <a:xfrm>
            <a:off x="9167047" y="6230042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DB2F8619-7423-44A3-67E3-2773DC9FB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2899"/>
              </p:ext>
            </p:extLst>
          </p:nvPr>
        </p:nvGraphicFramePr>
        <p:xfrm>
          <a:off x="5016520" y="1557118"/>
          <a:ext cx="4536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3276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화면구분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  <a:latin typeface="+mn-ea"/>
                          <a:ea typeface="+mn-ea"/>
                        </a:rPr>
                        <a:t>화면명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en-US" altLang="ko-KR" sz="8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7148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  <a:latin typeface="+mn-ea"/>
                          <a:ea typeface="+mn-ea"/>
                        </a:rPr>
                        <a:t>등록자</a:t>
                      </a:r>
                      <a:endParaRPr lang="en-US" altLang="ko-KR" sz="8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5909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en-US" altLang="ko-KR" sz="8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072121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133387-0787-B0A9-CCA0-4EC0CB0D243B}"/>
              </a:ext>
            </a:extLst>
          </p:cNvPr>
          <p:cNvGrpSpPr/>
          <p:nvPr/>
        </p:nvGrpSpPr>
        <p:grpSpPr>
          <a:xfrm>
            <a:off x="404946" y="1384064"/>
            <a:ext cx="1288733" cy="198000"/>
            <a:chOff x="2399978" y="2449734"/>
            <a:chExt cx="1288733" cy="19800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69AE94-F5A6-74C4-5790-9A5C7BD8968F}"/>
                </a:ext>
              </a:extLst>
            </p:cNvPr>
            <p:cNvSpPr txBox="1"/>
            <p:nvPr/>
          </p:nvSpPr>
          <p:spPr>
            <a:xfrm>
              <a:off x="2399978" y="2488548"/>
              <a:ext cx="302968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화면</a:t>
              </a:r>
              <a:r>
                <a:rPr lang="en-US" altLang="ko-KR" sz="800" b="1">
                  <a:latin typeface="+mn-ea"/>
                </a:rPr>
                <a:t>ID</a:t>
              </a:r>
              <a:endParaRPr lang="ko-KR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1777D3F-7154-379E-635E-927A254601F7}"/>
                </a:ext>
              </a:extLst>
            </p:cNvPr>
            <p:cNvSpPr/>
            <p:nvPr/>
          </p:nvSpPr>
          <p:spPr bwMode="auto">
            <a:xfrm>
              <a:off x="2788711" y="2449734"/>
              <a:ext cx="90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F8FE6C-CAE4-62B9-673A-BD24B5FBF5B6}"/>
              </a:ext>
            </a:extLst>
          </p:cNvPr>
          <p:cNvGrpSpPr/>
          <p:nvPr/>
        </p:nvGrpSpPr>
        <p:grpSpPr>
          <a:xfrm>
            <a:off x="2003255" y="1384064"/>
            <a:ext cx="1887406" cy="198000"/>
            <a:chOff x="4838095" y="2449734"/>
            <a:chExt cx="1887406" cy="1980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38E616-63BB-2266-5045-1CE694050DAA}"/>
                </a:ext>
              </a:extLst>
            </p:cNvPr>
            <p:cNvSpPr txBox="1"/>
            <p:nvPr/>
          </p:nvSpPr>
          <p:spPr>
            <a:xfrm>
              <a:off x="4838095" y="2488548"/>
              <a:ext cx="29815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화면명</a:t>
              </a:r>
              <a:endParaRPr lang="ko-KR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0456499-DFFA-A002-EE3A-42A5F3C8193C}"/>
                </a:ext>
              </a:extLst>
            </p:cNvPr>
            <p:cNvSpPr/>
            <p:nvPr/>
          </p:nvSpPr>
          <p:spPr bwMode="auto">
            <a:xfrm>
              <a:off x="5213501" y="2449734"/>
              <a:ext cx="1512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CCBC5EBF-BB6F-5B19-CF95-03667DAFCB97}"/>
              </a:ext>
            </a:extLst>
          </p:cNvPr>
          <p:cNvSpPr>
            <a:spLocks/>
          </p:cNvSpPr>
          <p:nvPr/>
        </p:nvSpPr>
        <p:spPr bwMode="auto">
          <a:xfrm>
            <a:off x="273542" y="1305599"/>
            <a:ext cx="4552743" cy="36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B8E22F7-907E-95B6-9322-39B564DDFA02}"/>
              </a:ext>
            </a:extLst>
          </p:cNvPr>
          <p:cNvSpPr/>
          <p:nvPr/>
        </p:nvSpPr>
        <p:spPr>
          <a:xfrm>
            <a:off x="4327403" y="1384064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79461C22-2278-12CA-4AD8-C678EA524F8C}"/>
              </a:ext>
            </a:extLst>
          </p:cNvPr>
          <p:cNvSpPr/>
          <p:nvPr/>
        </p:nvSpPr>
        <p:spPr>
          <a:xfrm>
            <a:off x="8728032" y="6230042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6CF55B8-FE85-7780-B3E7-B4BA2BDA9397}"/>
              </a:ext>
            </a:extLst>
          </p:cNvPr>
          <p:cNvCxnSpPr>
            <a:cxnSpLocks/>
          </p:cNvCxnSpPr>
          <p:nvPr/>
        </p:nvCxnSpPr>
        <p:spPr>
          <a:xfrm flipH="1">
            <a:off x="8330307" y="6316253"/>
            <a:ext cx="396000" cy="0"/>
          </a:xfrm>
          <a:prstGeom prst="straightConnector1">
            <a:avLst/>
          </a:prstGeom>
          <a:ln w="3175">
            <a:solidFill>
              <a:srgbClr val="C00000"/>
            </a:solidFill>
            <a:prstDash val="solid"/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254182BA-5A54-336B-8EB2-3A163F125A14}"/>
              </a:ext>
            </a:extLst>
          </p:cNvPr>
          <p:cNvSpPr>
            <a:spLocks noChangeAspect="1"/>
          </p:cNvSpPr>
          <p:nvPr/>
        </p:nvSpPr>
        <p:spPr>
          <a:xfrm>
            <a:off x="174542" y="127036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2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4B7888A-C229-EB15-634B-71BBD645D9BA}"/>
              </a:ext>
            </a:extLst>
          </p:cNvPr>
          <p:cNvSpPr>
            <a:spLocks noChangeAspect="1"/>
          </p:cNvSpPr>
          <p:nvPr/>
        </p:nvSpPr>
        <p:spPr>
          <a:xfrm>
            <a:off x="4896215" y="158429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6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72BA3447-FA4F-C854-D7EA-19C210D769B9}"/>
              </a:ext>
            </a:extLst>
          </p:cNvPr>
          <p:cNvSpPr>
            <a:spLocks noChangeAspect="1"/>
          </p:cNvSpPr>
          <p:nvPr/>
        </p:nvSpPr>
        <p:spPr>
          <a:xfrm>
            <a:off x="4896215" y="1835536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7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18D5231-0437-F7BB-1DA9-223DD79B18B0}"/>
              </a:ext>
            </a:extLst>
          </p:cNvPr>
          <p:cNvSpPr>
            <a:spLocks noChangeAspect="1"/>
          </p:cNvSpPr>
          <p:nvPr/>
        </p:nvSpPr>
        <p:spPr>
          <a:xfrm>
            <a:off x="114720" y="204729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4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3C6C635-34D5-19EF-05C5-B990673A24D7}"/>
              </a:ext>
            </a:extLst>
          </p:cNvPr>
          <p:cNvSpPr>
            <a:spLocks noChangeAspect="1"/>
          </p:cNvSpPr>
          <p:nvPr/>
        </p:nvSpPr>
        <p:spPr>
          <a:xfrm>
            <a:off x="52826" y="94660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 dirty="0">
                <a:solidFill>
                  <a:prstClr val="white"/>
                </a:solidFill>
              </a:rPr>
              <a:t>1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E49A206B-0FF7-DB04-4D10-A18C2B07DF1D}"/>
              </a:ext>
            </a:extLst>
          </p:cNvPr>
          <p:cNvSpPr>
            <a:spLocks noChangeAspect="1"/>
          </p:cNvSpPr>
          <p:nvPr/>
        </p:nvSpPr>
        <p:spPr>
          <a:xfrm>
            <a:off x="8823066" y="598016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11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B507804E-4488-6B3D-3964-0B8CCB708F63}"/>
              </a:ext>
            </a:extLst>
          </p:cNvPr>
          <p:cNvSpPr>
            <a:spLocks noChangeAspect="1"/>
          </p:cNvSpPr>
          <p:nvPr/>
        </p:nvSpPr>
        <p:spPr>
          <a:xfrm>
            <a:off x="9258902" y="598016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12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136C9-75E9-7DCB-B6E0-7B0E9CAE1EE0}"/>
              </a:ext>
            </a:extLst>
          </p:cNvPr>
          <p:cNvSpPr txBox="1"/>
          <p:nvPr/>
        </p:nvSpPr>
        <p:spPr>
          <a:xfrm>
            <a:off x="10214439" y="497547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화면관리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A1C555-F49F-A93B-4450-8F07E0B45099}"/>
              </a:ext>
            </a:extLst>
          </p:cNvPr>
          <p:cNvSpPr txBox="1"/>
          <p:nvPr/>
        </p:nvSpPr>
        <p:spPr>
          <a:xfrm>
            <a:off x="10214439" y="1137000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관리자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 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권한관리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생성관리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F51EAC2-5C56-45FA-FC0D-ECBC7D2B6E99}"/>
              </a:ext>
            </a:extLst>
          </p:cNvPr>
          <p:cNvGrpSpPr/>
          <p:nvPr/>
        </p:nvGrpSpPr>
        <p:grpSpPr>
          <a:xfrm>
            <a:off x="284158" y="552809"/>
            <a:ext cx="2459477" cy="261610"/>
            <a:chOff x="307162" y="575813"/>
            <a:chExt cx="2459477" cy="26161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6B3A5D2-42C1-F0A9-4CFB-1FE2437189F8}"/>
                </a:ext>
              </a:extLst>
            </p:cNvPr>
            <p:cNvSpPr/>
            <p:nvPr/>
          </p:nvSpPr>
          <p:spPr>
            <a:xfrm>
              <a:off x="1023854" y="617327"/>
              <a:ext cx="1742785" cy="2154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홈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관리자</a:t>
              </a:r>
              <a:r>
                <a:rPr lang="en-US" altLang="ko-KR" sz="800">
                  <a:solidFill>
                    <a:srgbClr val="7F7F7F"/>
                  </a:solidFill>
                  <a:latin typeface="함초롬돋움"/>
                  <a:ea typeface="함초롬돋움"/>
                </a:rPr>
                <a:t> &gt; </a:t>
              </a: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권한관리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생성</a:t>
              </a:r>
              <a:r>
                <a:rPr lang="ko-KR" altLang="en-US" sz="800" b="1">
                  <a:solidFill>
                    <a:schemeClr val="tx1"/>
                  </a:solidFill>
                  <a:latin typeface="함초롬돋움"/>
                  <a:ea typeface="함초롬돋움"/>
                </a:rPr>
                <a:t>관리</a:t>
              </a:r>
              <a:endPara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29A18CC-2655-6B02-66A0-E25691BFB6AC}"/>
                </a:ext>
              </a:extLst>
            </p:cNvPr>
            <p:cNvGrpSpPr/>
            <p:nvPr/>
          </p:nvGrpSpPr>
          <p:grpSpPr>
            <a:xfrm>
              <a:off x="307162" y="575813"/>
              <a:ext cx="826306" cy="261610"/>
              <a:chOff x="507576" y="2450233"/>
              <a:chExt cx="826306" cy="26161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D7343971-C7B8-1CEE-66BD-564B5E3D3D76}"/>
                  </a:ext>
                </a:extLst>
              </p:cNvPr>
              <p:cNvSpPr/>
              <p:nvPr/>
            </p:nvSpPr>
            <p:spPr>
              <a:xfrm>
                <a:off x="604195" y="2450233"/>
                <a:ext cx="729687" cy="26161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kumimoji="0" lang="ko-KR" altLang="en-US" sz="11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함초롬돋움"/>
                    <a:ea typeface="함초롬돋움"/>
                    <a:cs typeface="+mn-cs"/>
                  </a:rPr>
                  <a:t>생성관리</a:t>
                </a:r>
              </a:p>
            </p:txBody>
          </p:sp>
          <p:pic>
            <p:nvPicPr>
              <p:cNvPr id="41" name="그림 40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CF2A56E4-4C2F-D753-83A0-6549C7FC6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576" y="2524097"/>
                <a:ext cx="133200" cy="133200"/>
              </a:xfrm>
              <a:prstGeom prst="rect">
                <a:avLst/>
              </a:prstGeom>
            </p:spPr>
          </p:pic>
        </p:grpSp>
      </p:grpSp>
      <p:graphicFrame>
        <p:nvGraphicFramePr>
          <p:cNvPr id="43" name="Group 974">
            <a:extLst>
              <a:ext uri="{FF2B5EF4-FFF2-40B4-BE49-F238E27FC236}">
                <a16:creationId xmlns:a16="http://schemas.microsoft.com/office/drawing/2014/main" id="{013DCBFD-E3AD-E360-207E-CFDC347BC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46521"/>
              </p:ext>
            </p:extLst>
          </p:nvPr>
        </p:nvGraphicFramePr>
        <p:xfrm>
          <a:off x="12202380" y="1634441"/>
          <a:ext cx="2340000" cy="279840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화면명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입력가능 최대 글자 수 국문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36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등록자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시스템 로그인 사용자  자동 세팅</a:t>
                      </a: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25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등록일자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오늘 날짜 자동 세팅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579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 시 얼럿 노츨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삭제하시겠습니까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삭제되었습니다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519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 시 얼럿 노츨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저장하시겠습니까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저장되었습니다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필수입력 항목 미체크 시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화면구분을 선택해주세요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를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중복확인을 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화면명을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489762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26469AA3-D3AF-D3C4-486E-117257F68A45}"/>
              </a:ext>
            </a:extLst>
          </p:cNvPr>
          <p:cNvSpPr txBox="1"/>
          <p:nvPr/>
        </p:nvSpPr>
        <p:spPr>
          <a:xfrm>
            <a:off x="190893" y="1758073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● 화면목록</a:t>
            </a:r>
            <a:endParaRPr lang="ko-KR" altLang="en-US" sz="9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D7FA69-FEF0-D6F3-45F8-508B52E07C12}"/>
              </a:ext>
            </a:extLst>
          </p:cNvPr>
          <p:cNvSpPr txBox="1"/>
          <p:nvPr/>
        </p:nvSpPr>
        <p:spPr>
          <a:xfrm>
            <a:off x="4924818" y="1286534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상세정보</a:t>
            </a:r>
            <a:endParaRPr lang="ko-KR" altLang="en-US" sz="9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E850E8-3E2A-1A8B-E69E-5ECD9AFD4BAA}"/>
              </a:ext>
            </a:extLst>
          </p:cNvPr>
          <p:cNvSpPr txBox="1"/>
          <p:nvPr/>
        </p:nvSpPr>
        <p:spPr>
          <a:xfrm>
            <a:off x="4372200" y="1786725"/>
            <a:ext cx="531729" cy="200055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>
                <a:solidFill>
                  <a:schemeClr val="accent2"/>
                </a:solidFill>
              </a:rPr>
              <a:t>00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178AEA5-42A0-EC4E-F215-2C23B602EAAE}"/>
              </a:ext>
            </a:extLst>
          </p:cNvPr>
          <p:cNvSpPr>
            <a:spLocks noChangeAspect="1"/>
          </p:cNvSpPr>
          <p:nvPr/>
        </p:nvSpPr>
        <p:spPr>
          <a:xfrm>
            <a:off x="4207689" y="177869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3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081449-27DB-FD1C-0B7A-478007E408A0}"/>
              </a:ext>
            </a:extLst>
          </p:cNvPr>
          <p:cNvSpPr txBox="1"/>
          <p:nvPr/>
        </p:nvSpPr>
        <p:spPr>
          <a:xfrm>
            <a:off x="6487550" y="6259666"/>
            <a:ext cx="17729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>
                <a:latin typeface="+mn-ea"/>
              </a:rPr>
              <a:t>수정 가능 상태일 경우  </a:t>
            </a:r>
            <a:r>
              <a:rPr lang="en-US" altLang="ko-KR" sz="800">
                <a:solidFill>
                  <a:srgbClr val="C00000"/>
                </a:solidFill>
                <a:latin typeface="+mn-ea"/>
              </a:rPr>
              <a:t>[</a:t>
            </a:r>
            <a:r>
              <a:rPr lang="ko-KR" altLang="en-US" sz="800">
                <a:solidFill>
                  <a:srgbClr val="C00000"/>
                </a:solidFill>
                <a:latin typeface="+mn-ea"/>
              </a:rPr>
              <a:t>삭제</a:t>
            </a:r>
            <a:r>
              <a:rPr lang="en-US" altLang="ko-KR" sz="800">
                <a:solidFill>
                  <a:srgbClr val="C00000"/>
                </a:solidFill>
                <a:latin typeface="+mn-ea"/>
              </a:rPr>
              <a:t>] </a:t>
            </a:r>
            <a:r>
              <a:rPr lang="ko-KR" altLang="en-US" sz="800">
                <a:latin typeface="+mn-ea"/>
              </a:rPr>
              <a:t>버튼 노출</a:t>
            </a:r>
            <a:endParaRPr lang="ko-KR" altLang="en-US" sz="800" dirty="0">
              <a:latin typeface="+mn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01048EC-C7A9-4B4C-A960-315CAB65320F}"/>
              </a:ext>
            </a:extLst>
          </p:cNvPr>
          <p:cNvSpPr>
            <a:spLocks noChangeAspect="1"/>
          </p:cNvSpPr>
          <p:nvPr/>
        </p:nvSpPr>
        <p:spPr>
          <a:xfrm>
            <a:off x="8921283" y="129715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5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38A8BAD2-C2B6-44E1-9A08-D7C0979F6939}"/>
              </a:ext>
            </a:extLst>
          </p:cNvPr>
          <p:cNvSpPr/>
          <p:nvPr/>
        </p:nvSpPr>
        <p:spPr>
          <a:xfrm>
            <a:off x="9167047" y="1296554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신규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D5F1ADA-8249-4E9A-ADB5-6AB43724BC52}"/>
              </a:ext>
            </a:extLst>
          </p:cNvPr>
          <p:cNvGrpSpPr/>
          <p:nvPr/>
        </p:nvGrpSpPr>
        <p:grpSpPr>
          <a:xfrm>
            <a:off x="4682286" y="2026550"/>
            <a:ext cx="144000" cy="4032000"/>
            <a:chOff x="9876937" y="3429000"/>
            <a:chExt cx="144000" cy="403200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292351A-3F5D-460E-9E13-84812E0796FF}"/>
                </a:ext>
              </a:extLst>
            </p:cNvPr>
            <p:cNvSpPr/>
            <p:nvPr/>
          </p:nvSpPr>
          <p:spPr bwMode="auto">
            <a:xfrm>
              <a:off x="9876937" y="3429000"/>
              <a:ext cx="144000" cy="40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사각형: 둥근 모서리 1">
              <a:extLst>
                <a:ext uri="{FF2B5EF4-FFF2-40B4-BE49-F238E27FC236}">
                  <a16:creationId xmlns:a16="http://schemas.microsoft.com/office/drawing/2014/main" id="{440C5D71-1D4C-4F5F-BDC0-71820E36FE52}"/>
                </a:ext>
              </a:extLst>
            </p:cNvPr>
            <p:cNvSpPr/>
            <p:nvPr/>
          </p:nvSpPr>
          <p:spPr bwMode="auto">
            <a:xfrm>
              <a:off x="9903937" y="3590504"/>
              <a:ext cx="93600" cy="71999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10F6D40-67B4-4688-9EB9-BBB149B33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903937" y="3469145"/>
              <a:ext cx="90000" cy="90000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AB2EA01-0811-4A37-9522-044FE00EB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3937" y="7328228"/>
              <a:ext cx="90000" cy="90000"/>
            </a:xfrm>
            <a:prstGeom prst="rect">
              <a:avLst/>
            </a:prstGeom>
          </p:spPr>
        </p:pic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B1F3770-97BC-4945-A3BD-74A3709A204E}"/>
              </a:ext>
            </a:extLst>
          </p:cNvPr>
          <p:cNvSpPr/>
          <p:nvPr/>
        </p:nvSpPr>
        <p:spPr bwMode="auto">
          <a:xfrm>
            <a:off x="6326461" y="1836542"/>
            <a:ext cx="1851941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>
                <a:solidFill>
                  <a:schemeClr val="tx1"/>
                </a:solidFill>
                <a:effectLst/>
              </a:rPr>
              <a:t>AABB0001M01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68B3049-ED1D-4314-A400-041D93C404D9}"/>
              </a:ext>
            </a:extLst>
          </p:cNvPr>
          <p:cNvSpPr/>
          <p:nvPr/>
        </p:nvSpPr>
        <p:spPr>
          <a:xfrm>
            <a:off x="8225217" y="1836542"/>
            <a:ext cx="540000" cy="198000"/>
          </a:xfrm>
          <a:prstGeom prst="roundRect">
            <a:avLst>
              <a:gd name="adj" fmla="val 5826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b="0">
                <a:solidFill>
                  <a:schemeClr val="tx1"/>
                </a:solidFill>
                <a:latin typeface="+mn-ea"/>
              </a:rPr>
              <a:t>중복확인</a:t>
            </a:r>
            <a:endParaRPr lang="ko-KR" altLang="en-US" sz="800" b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5071C0A-399D-4C56-9A4F-D5F4786119B9}"/>
              </a:ext>
            </a:extLst>
          </p:cNvPr>
          <p:cNvSpPr/>
          <p:nvPr/>
        </p:nvSpPr>
        <p:spPr bwMode="auto">
          <a:xfrm>
            <a:off x="6326461" y="2088141"/>
            <a:ext cx="3096000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l"/>
            <a:r>
              <a:rPr lang="ko-KR" altLang="en-US" sz="800">
                <a:solidFill>
                  <a:schemeClr val="tx1"/>
                </a:solidFill>
                <a:effectLst/>
              </a:rPr>
              <a:t>원화현수송신청</a:t>
            </a:r>
            <a:endParaRPr lang="ko-KR" altLang="en-US" sz="800" dirty="0">
              <a:solidFill>
                <a:schemeClr val="tx1"/>
              </a:solidFill>
              <a:effectLst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A589D37-95A5-43F6-8719-B0C256040B4C}"/>
              </a:ext>
            </a:extLst>
          </p:cNvPr>
          <p:cNvSpPr>
            <a:spLocks noChangeAspect="1"/>
          </p:cNvSpPr>
          <p:nvPr/>
        </p:nvSpPr>
        <p:spPr>
          <a:xfrm>
            <a:off x="8831184" y="1839267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6-1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60DD405-5C97-4ED0-BFD9-A8FFBD8D188C}"/>
              </a:ext>
            </a:extLst>
          </p:cNvPr>
          <p:cNvGrpSpPr/>
          <p:nvPr/>
        </p:nvGrpSpPr>
        <p:grpSpPr>
          <a:xfrm>
            <a:off x="6819946" y="1574748"/>
            <a:ext cx="498920" cy="215444"/>
            <a:chOff x="1845336" y="5777821"/>
            <a:chExt cx="498920" cy="21544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0B3F29F-6341-4A21-9F4C-40978A366049}"/>
                </a:ext>
              </a:extLst>
            </p:cNvPr>
            <p:cNvSpPr txBox="1"/>
            <p:nvPr/>
          </p:nvSpPr>
          <p:spPr>
            <a:xfrm>
              <a:off x="1954406" y="5777821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팝업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C509E2C6-830C-46D6-B138-5D551DD8D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5336" y="5813543"/>
              <a:ext cx="144000" cy="144000"/>
            </a:xfrm>
            <a:prstGeom prst="rect">
              <a:avLst/>
            </a:prstGeom>
          </p:spPr>
        </p:pic>
      </p:grpSp>
      <p:sp>
        <p:nvSpPr>
          <p:cNvPr id="79" name="타원 78">
            <a:extLst>
              <a:ext uri="{FF2B5EF4-FFF2-40B4-BE49-F238E27FC236}">
                <a16:creationId xmlns:a16="http://schemas.microsoft.com/office/drawing/2014/main" id="{AED6A7D7-D438-4A24-9532-08DEF4D672D5}"/>
              </a:ext>
            </a:extLst>
          </p:cNvPr>
          <p:cNvSpPr>
            <a:spLocks noChangeAspect="1"/>
          </p:cNvSpPr>
          <p:nvPr/>
        </p:nvSpPr>
        <p:spPr>
          <a:xfrm>
            <a:off x="4896215" y="208678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8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A630067-4242-4CBE-9050-0F1F1C64FA50}"/>
              </a:ext>
            </a:extLst>
          </p:cNvPr>
          <p:cNvSpPr>
            <a:spLocks noChangeAspect="1"/>
          </p:cNvSpPr>
          <p:nvPr/>
        </p:nvSpPr>
        <p:spPr>
          <a:xfrm>
            <a:off x="4896215" y="2332966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9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C30F7420-1B1F-4304-885E-356BF7F21DA8}"/>
              </a:ext>
            </a:extLst>
          </p:cNvPr>
          <p:cNvSpPr>
            <a:spLocks noChangeAspect="1"/>
          </p:cNvSpPr>
          <p:nvPr/>
        </p:nvSpPr>
        <p:spPr>
          <a:xfrm>
            <a:off x="4896215" y="257915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10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CDCA73D-A3C7-4753-B77F-C20E5B3AED1C}"/>
              </a:ext>
            </a:extLst>
          </p:cNvPr>
          <p:cNvSpPr/>
          <p:nvPr/>
        </p:nvSpPr>
        <p:spPr bwMode="auto">
          <a:xfrm>
            <a:off x="6326461" y="2336793"/>
            <a:ext cx="900000" cy="19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1928474-9D5C-4919-BEB3-BD866A9F27F2}"/>
              </a:ext>
            </a:extLst>
          </p:cNvPr>
          <p:cNvGrpSpPr/>
          <p:nvPr/>
        </p:nvGrpSpPr>
        <p:grpSpPr>
          <a:xfrm>
            <a:off x="6326461" y="2587374"/>
            <a:ext cx="900000" cy="198000"/>
            <a:chOff x="7669088" y="5000231"/>
            <a:chExt cx="900000" cy="198000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29B8C38-B477-4D7C-93D7-7F9EE6BCA96E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/>
                  </a:solidFill>
                </a:rPr>
                <a:t>2025-02-03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4" name="Calendar">
              <a:extLst>
                <a:ext uri="{FF2B5EF4-FFF2-40B4-BE49-F238E27FC236}">
                  <a16:creationId xmlns:a16="http://schemas.microsoft.com/office/drawing/2014/main" id="{73328A36-2F06-4CE4-98C9-2EF89B0510A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DE1E818-8798-4C3E-B3B8-A70DA548B74C}"/>
              </a:ext>
            </a:extLst>
          </p:cNvPr>
          <p:cNvGrpSpPr/>
          <p:nvPr/>
        </p:nvGrpSpPr>
        <p:grpSpPr>
          <a:xfrm>
            <a:off x="6326461" y="1576415"/>
            <a:ext cx="492508" cy="215444"/>
            <a:chOff x="4185319" y="4452913"/>
            <a:chExt cx="492508" cy="21544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D416DEE-9DBE-495C-AD2D-37840A2C8B67}"/>
                </a:ext>
              </a:extLst>
            </p:cNvPr>
            <p:cNvSpPr txBox="1"/>
            <p:nvPr/>
          </p:nvSpPr>
          <p:spPr>
            <a:xfrm>
              <a:off x="4294389" y="4452913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화면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1748F7C4-0B0D-4B7D-95E8-FEEE6208E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85319" y="4488635"/>
              <a:ext cx="144000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975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92BC7-879E-F03D-051C-30ADD3E8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C203DA5-EAFE-C767-8AC3-4D4EDFA886F9}"/>
              </a:ext>
            </a:extLst>
          </p:cNvPr>
          <p:cNvSpPr>
            <a:spLocks/>
          </p:cNvSpPr>
          <p:nvPr/>
        </p:nvSpPr>
        <p:spPr bwMode="auto">
          <a:xfrm>
            <a:off x="273542" y="1305599"/>
            <a:ext cx="4552743" cy="612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44ACAC8-B2C7-E851-CEFA-46AC43236D66}"/>
              </a:ext>
            </a:extLst>
          </p:cNvPr>
          <p:cNvSpPr/>
          <p:nvPr/>
        </p:nvSpPr>
        <p:spPr>
          <a:xfrm>
            <a:off x="4327403" y="166353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FADE6F-F8FC-E1CD-958B-D37145B5782E}"/>
              </a:ext>
            </a:extLst>
          </p:cNvPr>
          <p:cNvSpPr txBox="1"/>
          <p:nvPr/>
        </p:nvSpPr>
        <p:spPr>
          <a:xfrm>
            <a:off x="10214439" y="688967"/>
            <a:ext cx="1782000" cy="200055"/>
          </a:xfrm>
          <a:prstGeom prst="rect">
            <a:avLst/>
          </a:prstGeom>
        </p:spPr>
        <p:txBody>
          <a:bodyPr wrap="square" lIns="72000" rIns="72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897F8B-D8D3-7F14-B321-CE573FD06AE8}"/>
              </a:ext>
            </a:extLst>
          </p:cNvPr>
          <p:cNvSpPr txBox="1"/>
          <p:nvPr/>
        </p:nvSpPr>
        <p:spPr>
          <a:xfrm>
            <a:off x="10214439" y="863833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html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18D5E6C-BAB2-CDF4-1C13-D73AC4159EB3}"/>
              </a:ext>
            </a:extLst>
          </p:cNvPr>
          <p:cNvSpPr txBox="1"/>
          <p:nvPr/>
        </p:nvSpPr>
        <p:spPr>
          <a:xfrm>
            <a:off x="66840" y="107467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생성관리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권한관리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17B0A91F-0B8E-CC9C-69E5-96445B74B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59288"/>
              </p:ext>
            </p:extLst>
          </p:nvPr>
        </p:nvGraphicFramePr>
        <p:xfrm>
          <a:off x="9702412" y="1634441"/>
          <a:ext cx="2329200" cy="498720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권한관리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슈퍼관리자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(SM)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전용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시스템 전체 권한 관리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권한관리 탭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시스템 전체 권한 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 가능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영역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권한코드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입력가능 최대 글자 수 영문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권한명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입력가능 최대 글자 수 국문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사용여부 라디오버튼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전체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Y, N 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(4)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목록에 조회결과 출력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전체 건수 노출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목록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(6~9)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 영역에 해당 상세정보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조회결과 없을 경우 안내 메시지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조회된 데이터가 없습니다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신규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상세정보 영역 입력 가능한 상태로 초기화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056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권한코드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디폴트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비활성화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권한정보 저장 시 자동 생성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입력가능 최대 글자 수 숫자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권한명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입력가능 최대 글자 수 국문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권한설명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입력가능 최대 글자수 국문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89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사용여부 라디오버튼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전체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Y, N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696840"/>
                  </a:ext>
                </a:extLst>
              </a:tr>
            </a:tbl>
          </a:graphicData>
        </a:graphic>
      </p:graphicFrame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9A961C18-B57D-6B93-FE4B-4880D6AE4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325413"/>
              </p:ext>
            </p:extLst>
          </p:nvPr>
        </p:nvGraphicFramePr>
        <p:xfrm>
          <a:off x="5016520" y="1555491"/>
          <a:ext cx="4536000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3276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권한코드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권한명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7148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  <a:latin typeface="+mn-ea"/>
                          <a:ea typeface="+mn-ea"/>
                        </a:rPr>
                        <a:t>권한설명</a:t>
                      </a:r>
                      <a:endParaRPr lang="en-US" altLang="ko-KR" sz="8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3834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  <a:latin typeface="+mn-ea"/>
                          <a:ea typeface="+mn-ea"/>
                        </a:rPr>
                        <a:t>사용여부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en-US" altLang="ko-KR" sz="800"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35188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  <a:latin typeface="+mn-ea"/>
                          <a:ea typeface="+mn-ea"/>
                        </a:rPr>
                        <a:t>등록자</a:t>
                      </a:r>
                      <a:endParaRPr lang="en-US" altLang="ko-KR" sz="8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7107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en-US" altLang="ko-KR" sz="80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0369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EE2DB3-F3FB-E6F9-176D-584521BA6887}"/>
              </a:ext>
            </a:extLst>
          </p:cNvPr>
          <p:cNvSpPr/>
          <p:nvPr/>
        </p:nvSpPr>
        <p:spPr bwMode="auto">
          <a:xfrm>
            <a:off x="6329752" y="1831537"/>
            <a:ext cx="3096000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FCAFED-0CCC-D4A8-89D9-7D42E893173C}"/>
              </a:ext>
            </a:extLst>
          </p:cNvPr>
          <p:cNvSpPr/>
          <p:nvPr/>
        </p:nvSpPr>
        <p:spPr bwMode="auto">
          <a:xfrm>
            <a:off x="6331119" y="1579938"/>
            <a:ext cx="1260000" cy="19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D38853C-98B5-33A0-3652-1054F0F9D9B4}"/>
              </a:ext>
            </a:extLst>
          </p:cNvPr>
          <p:cNvSpPr/>
          <p:nvPr/>
        </p:nvSpPr>
        <p:spPr bwMode="auto">
          <a:xfrm>
            <a:off x="6331119" y="2084931"/>
            <a:ext cx="3096000" cy="19800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62FC6EF4-64C0-9D5B-1575-55B4BC8CE9D7}"/>
              </a:ext>
            </a:extLst>
          </p:cNvPr>
          <p:cNvSpPr/>
          <p:nvPr/>
        </p:nvSpPr>
        <p:spPr bwMode="auto">
          <a:xfrm>
            <a:off x="273543" y="946604"/>
            <a:ext cx="900000" cy="22320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Noto Sans Korean"/>
              </a:rPr>
              <a:t>메뉴관리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Noto Sans Korean"/>
            </a:endParaRP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289380D4-32FC-0C82-A73A-FFF543BF0D2D}"/>
              </a:ext>
            </a:extLst>
          </p:cNvPr>
          <p:cNvSpPr/>
          <p:nvPr/>
        </p:nvSpPr>
        <p:spPr bwMode="auto">
          <a:xfrm>
            <a:off x="1214286" y="946604"/>
            <a:ext cx="900000" cy="223200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>
                <a:solidFill>
                  <a:schemeClr val="bg1">
                    <a:lumMod val="65000"/>
                  </a:schemeClr>
                </a:solidFill>
                <a:latin typeface="Noto Sans Korean"/>
              </a:rPr>
              <a:t>화면관리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  <a:latin typeface="Noto Sans Korean"/>
            </a:endParaRPr>
          </a:p>
        </p:txBody>
      </p:sp>
      <p:sp>
        <p:nvSpPr>
          <p:cNvPr id="12" name="사각형: 둥근 위쪽 모서리 11">
            <a:extLst>
              <a:ext uri="{FF2B5EF4-FFF2-40B4-BE49-F238E27FC236}">
                <a16:creationId xmlns:a16="http://schemas.microsoft.com/office/drawing/2014/main" id="{76527565-00D1-1864-2860-1CFA053E8061}"/>
              </a:ext>
            </a:extLst>
          </p:cNvPr>
          <p:cNvSpPr/>
          <p:nvPr/>
        </p:nvSpPr>
        <p:spPr bwMode="auto">
          <a:xfrm>
            <a:off x="2155030" y="946604"/>
            <a:ext cx="900000" cy="223200"/>
          </a:xfrm>
          <a:prstGeom prst="round2Same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Noto Sans Korean"/>
              </a:rPr>
              <a:t>권한관리</a:t>
            </a:r>
            <a:endParaRPr lang="ko-KR" altLang="en-US" sz="900" b="1" dirty="0">
              <a:solidFill>
                <a:schemeClr val="tx1"/>
              </a:solidFill>
              <a:latin typeface="Noto Sans Korean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BC540CB-90F8-3355-F383-5E0BB10B4273}"/>
              </a:ext>
            </a:extLst>
          </p:cNvPr>
          <p:cNvCxnSpPr>
            <a:cxnSpLocks/>
          </p:cNvCxnSpPr>
          <p:nvPr/>
        </p:nvCxnSpPr>
        <p:spPr>
          <a:xfrm>
            <a:off x="275047" y="1169804"/>
            <a:ext cx="92880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표 3">
            <a:extLst>
              <a:ext uri="{FF2B5EF4-FFF2-40B4-BE49-F238E27FC236}">
                <a16:creationId xmlns:a16="http://schemas.microsoft.com/office/drawing/2014/main" id="{9F32FAF4-602F-8E3B-87D7-49251B9A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00382"/>
              </p:ext>
            </p:extLst>
          </p:nvPr>
        </p:nvGraphicFramePr>
        <p:xfrm>
          <a:off x="282596" y="2279685"/>
          <a:ext cx="4410000" cy="37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73817632"/>
                    </a:ext>
                  </a:extLst>
                </a:gridCol>
                <a:gridCol w="2070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52613715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0677179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rgbClr val="393939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rgbClr val="393939"/>
                          </a:solidFill>
                          <a:effectLst/>
                        </a:rPr>
                        <a:t>권한코드</a:t>
                      </a:r>
                      <a:endParaRPr lang="en-US" altLang="ko-KR" sz="800" b="1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rgbClr val="393939"/>
                          </a:solidFill>
                          <a:effectLst/>
                        </a:rPr>
                        <a:t>권한설명</a:t>
                      </a:r>
                      <a:endParaRPr lang="en-US" altLang="ko-KR" sz="800" b="1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rgbClr val="393939"/>
                          </a:solidFill>
                          <a:effectLst/>
                        </a:rPr>
                        <a:t>사용여부</a:t>
                      </a:r>
                      <a:endParaRPr lang="en-US" altLang="ko-KR" sz="800" b="1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rgbClr val="393939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14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00000001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슈퍼관리자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Y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2025-02-03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148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13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00000002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서비스관리자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Y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2025-02-03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3834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12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00000003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공통관리자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Y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2025-02-02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0641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11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00000004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권한관리자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Y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2025-02-02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2911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10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00000005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중요용지용도품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Y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828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9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00000006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행내등기관리자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Y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517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8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00000007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우편물관리자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Y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87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7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00000008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소화기관리자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Y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3399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6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00000009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안전점검관리자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Y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6070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5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00000010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비상계획관리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Y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6153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4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00000011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문서관리자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Y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7480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00000012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캘린더관리자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Y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350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00000013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연수원관리자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Y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3357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00000014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배차관리자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Y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551635"/>
                  </a:ext>
                </a:extLst>
              </a:tr>
            </a:tbl>
          </a:graphicData>
        </a:graphic>
      </p:graphicFrame>
      <p:grpSp>
        <p:nvGrpSpPr>
          <p:cNvPr id="58" name="그룹 57">
            <a:extLst>
              <a:ext uri="{FF2B5EF4-FFF2-40B4-BE49-F238E27FC236}">
                <a16:creationId xmlns:a16="http://schemas.microsoft.com/office/drawing/2014/main" id="{24BF6701-42D2-43F4-FF3C-6575B882D0E9}"/>
              </a:ext>
            </a:extLst>
          </p:cNvPr>
          <p:cNvGrpSpPr/>
          <p:nvPr/>
        </p:nvGrpSpPr>
        <p:grpSpPr>
          <a:xfrm>
            <a:off x="6326461" y="2329445"/>
            <a:ext cx="788334" cy="215444"/>
            <a:chOff x="1708223" y="1712013"/>
            <a:chExt cx="788334" cy="215444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AEBB0F9-E40B-63FC-EB1A-C967577850B5}"/>
                </a:ext>
              </a:extLst>
            </p:cNvPr>
            <p:cNvGrpSpPr/>
            <p:nvPr/>
          </p:nvGrpSpPr>
          <p:grpSpPr>
            <a:xfrm>
              <a:off x="1708223" y="1712013"/>
              <a:ext cx="353048" cy="215444"/>
              <a:chOff x="4185319" y="4452913"/>
              <a:chExt cx="353048" cy="215444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8BF0F13-D3A7-E001-DE2C-A26CBA381683}"/>
                  </a:ext>
                </a:extLst>
              </p:cNvPr>
              <p:cNvSpPr txBox="1"/>
              <p:nvPr/>
            </p:nvSpPr>
            <p:spPr>
              <a:xfrm>
                <a:off x="4294389" y="4452913"/>
                <a:ext cx="24397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Y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5892998D-CC5C-341C-09B3-F919A9F35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185319" y="4488635"/>
                <a:ext cx="144000" cy="144000"/>
              </a:xfrm>
              <a:prstGeom prst="rect">
                <a:avLst/>
              </a:prstGeom>
            </p:spPr>
          </p:pic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B0A872D6-2F77-1CC1-5509-8C017CC67E97}"/>
                </a:ext>
              </a:extLst>
            </p:cNvPr>
            <p:cNvGrpSpPr/>
            <p:nvPr/>
          </p:nvGrpSpPr>
          <p:grpSpPr>
            <a:xfrm>
              <a:off x="2124273" y="1712013"/>
              <a:ext cx="372284" cy="215444"/>
              <a:chOff x="1845336" y="5777821"/>
              <a:chExt cx="372284" cy="215444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30A3B3-9B41-EA7B-FA26-CED0D4D7617D}"/>
                  </a:ext>
                </a:extLst>
              </p:cNvPr>
              <p:cNvSpPr txBox="1"/>
              <p:nvPr/>
            </p:nvSpPr>
            <p:spPr>
              <a:xfrm>
                <a:off x="1954406" y="5777821"/>
                <a:ext cx="26321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ea typeface="맑은 고딕" pitchFamily="50" charset="-127"/>
                  </a:rPr>
                  <a:t>N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73B2860F-6777-684B-61A7-F5139224F5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45336" y="5813543"/>
                <a:ext cx="144000" cy="144000"/>
              </a:xfrm>
              <a:prstGeom prst="rect">
                <a:avLst/>
              </a:prstGeom>
            </p:spPr>
          </p:pic>
        </p:grp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1EFEE56-6BB0-E4DA-FCC5-4A0E2C276FE8}"/>
              </a:ext>
            </a:extLst>
          </p:cNvPr>
          <p:cNvGrpSpPr/>
          <p:nvPr/>
        </p:nvGrpSpPr>
        <p:grpSpPr>
          <a:xfrm>
            <a:off x="2320112" y="1384064"/>
            <a:ext cx="1887406" cy="198000"/>
            <a:chOff x="4838095" y="2449734"/>
            <a:chExt cx="1887406" cy="198000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C13F272-0A2B-92C2-03E5-2C8F0E516908}"/>
                </a:ext>
              </a:extLst>
            </p:cNvPr>
            <p:cNvSpPr txBox="1"/>
            <p:nvPr/>
          </p:nvSpPr>
          <p:spPr>
            <a:xfrm>
              <a:off x="4838095" y="2488548"/>
              <a:ext cx="298159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권한명</a:t>
              </a:r>
              <a:endParaRPr lang="ko-KR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DD5786B-8F92-9FFE-274F-8EFD04ADA664}"/>
                </a:ext>
              </a:extLst>
            </p:cNvPr>
            <p:cNvSpPr/>
            <p:nvPr/>
          </p:nvSpPr>
          <p:spPr bwMode="auto">
            <a:xfrm>
              <a:off x="5213501" y="2449734"/>
              <a:ext cx="1512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2577A6C-5E29-5876-5977-CBC8D30CB2DE}"/>
              </a:ext>
            </a:extLst>
          </p:cNvPr>
          <p:cNvGrpSpPr/>
          <p:nvPr/>
        </p:nvGrpSpPr>
        <p:grpSpPr>
          <a:xfrm>
            <a:off x="395225" y="1384064"/>
            <a:ext cx="1370878" cy="198000"/>
            <a:chOff x="395225" y="1384064"/>
            <a:chExt cx="1370878" cy="198000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115E5C1-2982-3253-C5A0-076AED959F34}"/>
                </a:ext>
              </a:extLst>
            </p:cNvPr>
            <p:cNvSpPr txBox="1"/>
            <p:nvPr/>
          </p:nvSpPr>
          <p:spPr>
            <a:xfrm>
              <a:off x="395225" y="1416948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권한코드</a:t>
              </a:r>
              <a:endParaRPr lang="ko-KR" altLang="en-US" sz="8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577A658-5C3F-B912-0440-E1FB140F1FBE}"/>
                </a:ext>
              </a:extLst>
            </p:cNvPr>
            <p:cNvSpPr/>
            <p:nvPr/>
          </p:nvSpPr>
          <p:spPr bwMode="auto">
            <a:xfrm>
              <a:off x="866103" y="1384064"/>
              <a:ext cx="90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66" name="타원 165">
            <a:extLst>
              <a:ext uri="{FF2B5EF4-FFF2-40B4-BE49-F238E27FC236}">
                <a16:creationId xmlns:a16="http://schemas.microsoft.com/office/drawing/2014/main" id="{03F02D15-4FCB-2D7E-3E9C-659149269D27}"/>
              </a:ext>
            </a:extLst>
          </p:cNvPr>
          <p:cNvSpPr>
            <a:spLocks noChangeAspect="1"/>
          </p:cNvSpPr>
          <p:nvPr/>
        </p:nvSpPr>
        <p:spPr>
          <a:xfrm>
            <a:off x="114720" y="230127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4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E77FB784-6E1C-FC5D-7F96-F76AD204229E}"/>
              </a:ext>
            </a:extLst>
          </p:cNvPr>
          <p:cNvSpPr>
            <a:spLocks noChangeAspect="1"/>
          </p:cNvSpPr>
          <p:nvPr/>
        </p:nvSpPr>
        <p:spPr>
          <a:xfrm>
            <a:off x="174542" y="127036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2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6517111A-DECB-A61B-E577-F5C7D9E272D7}"/>
              </a:ext>
            </a:extLst>
          </p:cNvPr>
          <p:cNvSpPr>
            <a:spLocks noChangeAspect="1"/>
          </p:cNvSpPr>
          <p:nvPr/>
        </p:nvSpPr>
        <p:spPr>
          <a:xfrm>
            <a:off x="4896215" y="158429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6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F56CD7F8-25EA-D7E5-8E8E-F7BCC89C6B1C}"/>
              </a:ext>
            </a:extLst>
          </p:cNvPr>
          <p:cNvSpPr>
            <a:spLocks noChangeAspect="1"/>
          </p:cNvSpPr>
          <p:nvPr/>
        </p:nvSpPr>
        <p:spPr>
          <a:xfrm>
            <a:off x="4896215" y="1835536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7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3FAFEBD8-A7E6-82FE-242E-F1B7122C8390}"/>
              </a:ext>
            </a:extLst>
          </p:cNvPr>
          <p:cNvSpPr>
            <a:spLocks noChangeAspect="1"/>
          </p:cNvSpPr>
          <p:nvPr/>
        </p:nvSpPr>
        <p:spPr>
          <a:xfrm>
            <a:off x="4896215" y="208678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8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9A7F448F-A5D9-C2BE-2E50-78FE7F97016C}"/>
              </a:ext>
            </a:extLst>
          </p:cNvPr>
          <p:cNvSpPr>
            <a:spLocks noChangeAspect="1"/>
          </p:cNvSpPr>
          <p:nvPr/>
        </p:nvSpPr>
        <p:spPr>
          <a:xfrm>
            <a:off x="4896215" y="233802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9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013BD76A-A480-AD89-5AD4-1AC1870E3556}"/>
              </a:ext>
            </a:extLst>
          </p:cNvPr>
          <p:cNvSpPr>
            <a:spLocks noChangeAspect="1"/>
          </p:cNvSpPr>
          <p:nvPr/>
        </p:nvSpPr>
        <p:spPr>
          <a:xfrm>
            <a:off x="52826" y="94660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 dirty="0">
                <a:solidFill>
                  <a:prstClr val="white"/>
                </a:solidFill>
              </a:rPr>
              <a:t>1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274CDF0A-F24D-F9E2-3A78-53AB98C69E0E}"/>
              </a:ext>
            </a:extLst>
          </p:cNvPr>
          <p:cNvSpPr/>
          <p:nvPr/>
        </p:nvSpPr>
        <p:spPr>
          <a:xfrm>
            <a:off x="9167047" y="6230042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5" name="사각형: 둥근 모서리 214">
            <a:extLst>
              <a:ext uri="{FF2B5EF4-FFF2-40B4-BE49-F238E27FC236}">
                <a16:creationId xmlns:a16="http://schemas.microsoft.com/office/drawing/2014/main" id="{1D3EFF3B-CF4A-9751-B932-B317F7463417}"/>
              </a:ext>
            </a:extLst>
          </p:cNvPr>
          <p:cNvSpPr/>
          <p:nvPr/>
        </p:nvSpPr>
        <p:spPr>
          <a:xfrm>
            <a:off x="8728032" y="6230042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삭제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83231A5D-E63F-F9EA-D336-8AC7174D5BEB}"/>
              </a:ext>
            </a:extLst>
          </p:cNvPr>
          <p:cNvCxnSpPr>
            <a:cxnSpLocks/>
          </p:cNvCxnSpPr>
          <p:nvPr/>
        </p:nvCxnSpPr>
        <p:spPr>
          <a:xfrm flipH="1">
            <a:off x="8330307" y="6316253"/>
            <a:ext cx="396000" cy="0"/>
          </a:xfrm>
          <a:prstGeom prst="straightConnector1">
            <a:avLst/>
          </a:prstGeom>
          <a:ln w="3175">
            <a:solidFill>
              <a:srgbClr val="C00000"/>
            </a:solidFill>
            <a:prstDash val="solid"/>
            <a:headEnd type="oval"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타원 217">
            <a:extLst>
              <a:ext uri="{FF2B5EF4-FFF2-40B4-BE49-F238E27FC236}">
                <a16:creationId xmlns:a16="http://schemas.microsoft.com/office/drawing/2014/main" id="{DFC49794-2755-700D-0931-891434636E1E}"/>
              </a:ext>
            </a:extLst>
          </p:cNvPr>
          <p:cNvSpPr>
            <a:spLocks noChangeAspect="1"/>
          </p:cNvSpPr>
          <p:nvPr/>
        </p:nvSpPr>
        <p:spPr>
          <a:xfrm>
            <a:off x="8823066" y="598016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12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C3FD4B66-0869-3489-1E87-79ABC06C9852}"/>
              </a:ext>
            </a:extLst>
          </p:cNvPr>
          <p:cNvSpPr>
            <a:spLocks noChangeAspect="1"/>
          </p:cNvSpPr>
          <p:nvPr/>
        </p:nvSpPr>
        <p:spPr>
          <a:xfrm>
            <a:off x="9258902" y="598016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13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graphicFrame>
        <p:nvGraphicFramePr>
          <p:cNvPr id="231" name="Group 974">
            <a:extLst>
              <a:ext uri="{FF2B5EF4-FFF2-40B4-BE49-F238E27FC236}">
                <a16:creationId xmlns:a16="http://schemas.microsoft.com/office/drawing/2014/main" id="{E43A9647-8717-2B29-4860-CAE609017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43559"/>
              </p:ext>
            </p:extLst>
          </p:nvPr>
        </p:nvGraphicFramePr>
        <p:xfrm>
          <a:off x="12202380" y="1634441"/>
          <a:ext cx="2340000" cy="199488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등록자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시스템 로그인 사용자  자동 세팅</a:t>
                      </a: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52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등록일자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오늘 날짜 자동 세팅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951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사용여부 라디오버튼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Y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Y, N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저장하시겠습니까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저장되었습니다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필수입력 항목 미체크 시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권한명을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635E61-3C3D-BE93-4799-D7111634BA4E}"/>
              </a:ext>
            </a:extLst>
          </p:cNvPr>
          <p:cNvSpPr txBox="1"/>
          <p:nvPr/>
        </p:nvSpPr>
        <p:spPr>
          <a:xfrm>
            <a:off x="10214439" y="497547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권한관리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AAA6EC-C407-0A76-1E4F-D5EBD5F2834E}"/>
              </a:ext>
            </a:extLst>
          </p:cNvPr>
          <p:cNvSpPr txBox="1"/>
          <p:nvPr/>
        </p:nvSpPr>
        <p:spPr>
          <a:xfrm>
            <a:off x="10214439" y="1137000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관리자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 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권한관리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생성관리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F01C47C-8BCD-9ABA-8099-C7709F873869}"/>
              </a:ext>
            </a:extLst>
          </p:cNvPr>
          <p:cNvGrpSpPr/>
          <p:nvPr/>
        </p:nvGrpSpPr>
        <p:grpSpPr>
          <a:xfrm>
            <a:off x="284158" y="552809"/>
            <a:ext cx="2459477" cy="261610"/>
            <a:chOff x="307162" y="575813"/>
            <a:chExt cx="2459477" cy="261610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90E8649-0AAC-BACA-E4DD-0032AD507605}"/>
                </a:ext>
              </a:extLst>
            </p:cNvPr>
            <p:cNvSpPr/>
            <p:nvPr/>
          </p:nvSpPr>
          <p:spPr>
            <a:xfrm>
              <a:off x="1023854" y="617327"/>
              <a:ext cx="1742785" cy="2154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홈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관리자</a:t>
              </a:r>
              <a:r>
                <a:rPr lang="en-US" altLang="ko-KR" sz="800">
                  <a:solidFill>
                    <a:srgbClr val="7F7F7F"/>
                  </a:solidFill>
                  <a:latin typeface="함초롬돋움"/>
                  <a:ea typeface="함초롬돋움"/>
                </a:rPr>
                <a:t> &gt; </a:t>
              </a: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권한관리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생성</a:t>
              </a:r>
              <a:r>
                <a:rPr lang="ko-KR" altLang="en-US" sz="800" b="1">
                  <a:solidFill>
                    <a:schemeClr val="tx1"/>
                  </a:solidFill>
                  <a:latin typeface="함초롬돋움"/>
                  <a:ea typeface="함초롬돋움"/>
                </a:rPr>
                <a:t>관리</a:t>
              </a:r>
              <a:endPara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D92732A-98B9-3014-2042-1733BB38206F}"/>
                </a:ext>
              </a:extLst>
            </p:cNvPr>
            <p:cNvGrpSpPr/>
            <p:nvPr/>
          </p:nvGrpSpPr>
          <p:grpSpPr>
            <a:xfrm>
              <a:off x="307162" y="575813"/>
              <a:ext cx="826306" cy="261610"/>
              <a:chOff x="507576" y="2450233"/>
              <a:chExt cx="826306" cy="261610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A74D2CEB-3696-17CB-BEF6-43AA74D31F0F}"/>
                  </a:ext>
                </a:extLst>
              </p:cNvPr>
              <p:cNvSpPr/>
              <p:nvPr/>
            </p:nvSpPr>
            <p:spPr>
              <a:xfrm>
                <a:off x="604195" y="2450233"/>
                <a:ext cx="729687" cy="26161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kumimoji="0" lang="ko-KR" altLang="en-US" sz="11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함초롬돋움"/>
                    <a:ea typeface="함초롬돋움"/>
                    <a:cs typeface="+mn-cs"/>
                  </a:rPr>
                  <a:t>생성관리</a:t>
                </a:r>
              </a:p>
            </p:txBody>
          </p:sp>
          <p:pic>
            <p:nvPicPr>
              <p:cNvPr id="33" name="그림 32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549410E8-CA47-ADFF-739C-A40931ABF6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576" y="2524097"/>
                <a:ext cx="133200" cy="133200"/>
              </a:xfrm>
              <a:prstGeom prst="rect">
                <a:avLst/>
              </a:prstGeom>
            </p:spPr>
          </p:pic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AC339293-7E41-328D-AD9C-E46D60830D7F}"/>
              </a:ext>
            </a:extLst>
          </p:cNvPr>
          <p:cNvSpPr txBox="1"/>
          <p:nvPr/>
        </p:nvSpPr>
        <p:spPr>
          <a:xfrm>
            <a:off x="190893" y="2010469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● 권한목록</a:t>
            </a:r>
            <a:endParaRPr lang="ko-KR" altLang="en-US" sz="9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3C3383-AE6E-C9B9-D942-5E52D67D2D52}"/>
              </a:ext>
            </a:extLst>
          </p:cNvPr>
          <p:cNvSpPr txBox="1"/>
          <p:nvPr/>
        </p:nvSpPr>
        <p:spPr>
          <a:xfrm>
            <a:off x="4924818" y="1286534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상세정보</a:t>
            </a:r>
            <a:endParaRPr lang="ko-KR" altLang="en-US" sz="9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7EBC54-082D-0212-946F-CE1C82FE54D5}"/>
              </a:ext>
            </a:extLst>
          </p:cNvPr>
          <p:cNvSpPr txBox="1"/>
          <p:nvPr/>
        </p:nvSpPr>
        <p:spPr>
          <a:xfrm>
            <a:off x="4372200" y="2042771"/>
            <a:ext cx="531729" cy="200055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>
                <a:solidFill>
                  <a:schemeClr val="accent2"/>
                </a:solidFill>
              </a:rPr>
              <a:t>00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4108AE6-8BFD-E176-F30A-7D6C4F58A962}"/>
              </a:ext>
            </a:extLst>
          </p:cNvPr>
          <p:cNvSpPr>
            <a:spLocks noChangeAspect="1"/>
          </p:cNvSpPr>
          <p:nvPr/>
        </p:nvSpPr>
        <p:spPr>
          <a:xfrm>
            <a:off x="4207689" y="2034739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3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CB46A2-6774-1776-95CA-13F0946D88D1}"/>
              </a:ext>
            </a:extLst>
          </p:cNvPr>
          <p:cNvSpPr txBox="1"/>
          <p:nvPr/>
        </p:nvSpPr>
        <p:spPr>
          <a:xfrm>
            <a:off x="6487550" y="6259666"/>
            <a:ext cx="177292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ko-KR" altLang="en-US" sz="800">
                <a:latin typeface="+mn-ea"/>
              </a:rPr>
              <a:t>수정 가능 상태일 경우  </a:t>
            </a:r>
            <a:r>
              <a:rPr lang="en-US" altLang="ko-KR" sz="800">
                <a:solidFill>
                  <a:srgbClr val="C00000"/>
                </a:solidFill>
                <a:latin typeface="+mn-ea"/>
              </a:rPr>
              <a:t>[</a:t>
            </a:r>
            <a:r>
              <a:rPr lang="ko-KR" altLang="en-US" sz="800">
                <a:solidFill>
                  <a:srgbClr val="C00000"/>
                </a:solidFill>
                <a:latin typeface="+mn-ea"/>
              </a:rPr>
              <a:t>삭제</a:t>
            </a:r>
            <a:r>
              <a:rPr lang="en-US" altLang="ko-KR" sz="800">
                <a:solidFill>
                  <a:srgbClr val="C00000"/>
                </a:solidFill>
                <a:latin typeface="+mn-ea"/>
              </a:rPr>
              <a:t>] </a:t>
            </a:r>
            <a:r>
              <a:rPr lang="ko-KR" altLang="en-US" sz="800">
                <a:latin typeface="+mn-ea"/>
              </a:rPr>
              <a:t>버튼 노출</a:t>
            </a:r>
            <a:endParaRPr lang="ko-KR" altLang="en-US" sz="800" dirty="0">
              <a:latin typeface="+mn-ea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2258158-7263-47F4-8DD7-2CDB8ADC5ADD}"/>
              </a:ext>
            </a:extLst>
          </p:cNvPr>
          <p:cNvSpPr>
            <a:spLocks noChangeAspect="1"/>
          </p:cNvSpPr>
          <p:nvPr/>
        </p:nvSpPr>
        <p:spPr>
          <a:xfrm>
            <a:off x="8921283" y="129715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5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F7DE58F2-CAAC-4C2B-8050-3A274E07B6A2}"/>
              </a:ext>
            </a:extLst>
          </p:cNvPr>
          <p:cNvSpPr/>
          <p:nvPr/>
        </p:nvSpPr>
        <p:spPr>
          <a:xfrm>
            <a:off x="9167047" y="1296554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신규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8A1EB013-0DE5-4EE5-B469-BDC6EB6C605B}"/>
              </a:ext>
            </a:extLst>
          </p:cNvPr>
          <p:cNvGrpSpPr/>
          <p:nvPr/>
        </p:nvGrpSpPr>
        <p:grpSpPr>
          <a:xfrm>
            <a:off x="4682286" y="2279685"/>
            <a:ext cx="144000" cy="3780000"/>
            <a:chOff x="9876937" y="3429000"/>
            <a:chExt cx="144000" cy="378000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B513960-9AF6-484A-A46E-1A5FFF8D15F9}"/>
                </a:ext>
              </a:extLst>
            </p:cNvPr>
            <p:cNvSpPr/>
            <p:nvPr/>
          </p:nvSpPr>
          <p:spPr bwMode="auto">
            <a:xfrm>
              <a:off x="9876937" y="3429000"/>
              <a:ext cx="144000" cy="37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 fontAlgn="ctr">
                <a:defRPr/>
              </a:pP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8" name="사각형: 둥근 모서리 1">
              <a:extLst>
                <a:ext uri="{FF2B5EF4-FFF2-40B4-BE49-F238E27FC236}">
                  <a16:creationId xmlns:a16="http://schemas.microsoft.com/office/drawing/2014/main" id="{B305AB93-9E48-43E2-89FA-A9344863BF8E}"/>
                </a:ext>
              </a:extLst>
            </p:cNvPr>
            <p:cNvSpPr/>
            <p:nvPr/>
          </p:nvSpPr>
          <p:spPr bwMode="auto">
            <a:xfrm>
              <a:off x="9903937" y="3590504"/>
              <a:ext cx="93600" cy="71999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A2351797-8276-4B5B-A42A-5F0A36D6E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903937" y="3469145"/>
              <a:ext cx="90000" cy="9000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76C48F04-D17F-4510-B7A1-6E1A19BCD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3937" y="7079335"/>
              <a:ext cx="90000" cy="90000"/>
            </a:xfrm>
            <a:prstGeom prst="rect">
              <a:avLst/>
            </a:prstGeom>
          </p:spPr>
        </p:pic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DFF412A-23B7-40E6-8A39-0BA4528F2D77}"/>
              </a:ext>
            </a:extLst>
          </p:cNvPr>
          <p:cNvGrpSpPr/>
          <p:nvPr/>
        </p:nvGrpSpPr>
        <p:grpSpPr>
          <a:xfrm>
            <a:off x="395225" y="1630019"/>
            <a:ext cx="1370878" cy="198000"/>
            <a:chOff x="395225" y="1630019"/>
            <a:chExt cx="1370878" cy="198000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EDCA2E37-06F6-4214-9105-BAA8422C5458}"/>
                </a:ext>
              </a:extLst>
            </p:cNvPr>
            <p:cNvGrpSpPr/>
            <p:nvPr/>
          </p:nvGrpSpPr>
          <p:grpSpPr>
            <a:xfrm>
              <a:off x="866103" y="1630019"/>
              <a:ext cx="900000" cy="198000"/>
              <a:chOff x="941081" y="1953599"/>
              <a:chExt cx="900000" cy="198000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A520F83-4901-43D7-B023-F5FB586DAD76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90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ko-KR" altLang="en-US"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B3462641-FB7F-4BAB-96F8-4B04F6CC1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2534" y="1997444"/>
                <a:ext cx="108000" cy="108000"/>
              </a:xfrm>
              <a:prstGeom prst="rect">
                <a:avLst/>
              </a:prstGeom>
              <a:noFill/>
            </p:spPr>
          </p:pic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ACE1B4F-F952-4657-82A7-DFD1ACE1A62A}"/>
                </a:ext>
              </a:extLst>
            </p:cNvPr>
            <p:cNvSpPr txBox="1"/>
            <p:nvPr/>
          </p:nvSpPr>
          <p:spPr>
            <a:xfrm>
              <a:off x="395225" y="1662903"/>
              <a:ext cx="4280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사용여부 </a:t>
              </a:r>
              <a:endParaRPr lang="ko-KR" altLang="en-US" sz="800" b="1" dirty="0">
                <a:latin typeface="+mn-ea"/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B1DAB99-1AA2-4CBD-9813-AC9862C81F3D}"/>
              </a:ext>
            </a:extLst>
          </p:cNvPr>
          <p:cNvSpPr/>
          <p:nvPr/>
        </p:nvSpPr>
        <p:spPr bwMode="auto">
          <a:xfrm>
            <a:off x="6326461" y="2587374"/>
            <a:ext cx="900000" cy="19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E758BED-9EFF-438B-9CB0-47875778BBED}"/>
              </a:ext>
            </a:extLst>
          </p:cNvPr>
          <p:cNvGrpSpPr/>
          <p:nvPr/>
        </p:nvGrpSpPr>
        <p:grpSpPr>
          <a:xfrm>
            <a:off x="6326461" y="2837955"/>
            <a:ext cx="900000" cy="198000"/>
            <a:chOff x="7669088" y="5000231"/>
            <a:chExt cx="900000" cy="1980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EFDEEFA-07C0-41A7-B397-6FC404042DB2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/>
                  </a:solidFill>
                </a:rPr>
                <a:t>2025-02-03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1" name="Calendar">
              <a:extLst>
                <a:ext uri="{FF2B5EF4-FFF2-40B4-BE49-F238E27FC236}">
                  <a16:creationId xmlns:a16="http://schemas.microsoft.com/office/drawing/2014/main" id="{8E0439F5-40D9-4047-95DE-7AD3BE6245E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8506BF7F-EFDE-4116-A9E1-8E0791F66562}"/>
              </a:ext>
            </a:extLst>
          </p:cNvPr>
          <p:cNvSpPr>
            <a:spLocks noChangeAspect="1"/>
          </p:cNvSpPr>
          <p:nvPr/>
        </p:nvSpPr>
        <p:spPr>
          <a:xfrm>
            <a:off x="4896215" y="258927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10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48941CC-6D88-4DD1-B8A2-9DE6B6A8E5DF}"/>
              </a:ext>
            </a:extLst>
          </p:cNvPr>
          <p:cNvSpPr>
            <a:spLocks noChangeAspect="1"/>
          </p:cNvSpPr>
          <p:nvPr/>
        </p:nvSpPr>
        <p:spPr>
          <a:xfrm>
            <a:off x="4896215" y="284052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800" spc="-50">
                <a:solidFill>
                  <a:prstClr val="white"/>
                </a:solidFill>
              </a:rPr>
              <a:t>11</a:t>
            </a:r>
            <a:endParaRPr lang="ko-KR" altLang="en-US" sz="800" b="1" spc="-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7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7"/>
          <p:cNvSpPr>
            <a:spLocks noChangeArrowheads="1"/>
          </p:cNvSpPr>
          <p:nvPr/>
        </p:nvSpPr>
        <p:spPr bwMode="auto">
          <a:xfrm>
            <a:off x="5357239" y="1407801"/>
            <a:ext cx="14718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 </a:t>
            </a:r>
            <a:r>
              <a:rPr lang="en-US" altLang="ko-KR" sz="16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· </a:t>
            </a:r>
            <a:r>
              <a:rPr lang="ko-KR" altLang="en-US" sz="16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개정 이력</a:t>
            </a:r>
            <a:endParaRPr lang="ko-KR" altLang="en-US" sz="1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DBF4A7-9349-0186-0FC8-44239FDEE86F}"/>
              </a:ext>
            </a:extLst>
          </p:cNvPr>
          <p:cNvSpPr/>
          <p:nvPr/>
        </p:nvSpPr>
        <p:spPr>
          <a:xfrm>
            <a:off x="299887" y="5515250"/>
            <a:ext cx="11592000" cy="8640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anchor="ctr"/>
          <a:lstStyle/>
          <a:p>
            <a:pPr lvl="0">
              <a:defRPr/>
            </a:pP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※ </a:t>
            </a: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작성방법 </a:t>
            </a:r>
          </a:p>
          <a:p>
            <a:pPr lvl="0">
              <a:defRPr/>
            </a:pP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* 문서 버전 </a:t>
            </a: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: </a:t>
            </a: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최초 버전은 </a:t>
            </a: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0.</a:t>
            </a:r>
            <a:r>
              <a:rPr lang="en-US" altLang="ko-KR" sz="900">
                <a:solidFill>
                  <a:schemeClr val="tx1"/>
                </a:solidFill>
                <a:latin typeface="+mn-ea"/>
                <a:cs typeface="함초롬돋움"/>
              </a:rPr>
              <a:t>1</a:t>
            </a: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로 시작 </a:t>
            </a: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(</a:t>
            </a: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변경 사항 및 수정작성할 경우 소수점 첫째자리의 증가로 구분</a:t>
            </a: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)</a:t>
            </a:r>
          </a:p>
          <a:p>
            <a:pPr lvl="0">
              <a:defRPr/>
            </a:pP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- </a:t>
            </a:r>
            <a:r>
              <a:rPr lang="en-US" altLang="ko-KR" sz="900" b="1">
                <a:solidFill>
                  <a:schemeClr val="tx1"/>
                </a:solidFill>
                <a:latin typeface="+mn-ea"/>
                <a:cs typeface="함초롬돋움"/>
              </a:rPr>
              <a:t>V0.1 </a:t>
            </a:r>
            <a:r>
              <a:rPr lang="ko-KR" altLang="en-US" sz="900" b="1">
                <a:solidFill>
                  <a:schemeClr val="tx1"/>
                </a:solidFill>
                <a:latin typeface="+mn-ea"/>
                <a:cs typeface="함초롬돋움"/>
              </a:rPr>
              <a:t>최초작성 </a:t>
            </a:r>
            <a:r>
              <a:rPr lang="en-US" altLang="ko-KR" sz="900" b="1">
                <a:solidFill>
                  <a:schemeClr val="tx1"/>
                </a:solidFill>
                <a:latin typeface="+mn-ea"/>
                <a:cs typeface="함초롬돋움"/>
              </a:rPr>
              <a:t>/ V1.0 </a:t>
            </a:r>
            <a:r>
              <a:rPr lang="ko-KR" altLang="en-US" sz="900" b="1">
                <a:solidFill>
                  <a:schemeClr val="tx1"/>
                </a:solidFill>
                <a:latin typeface="+mn-ea"/>
                <a:cs typeface="함초롬돋움"/>
              </a:rPr>
              <a:t>확정문서</a:t>
            </a:r>
          </a:p>
          <a:p>
            <a:pPr lvl="0">
              <a:defRPr/>
            </a:pP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- </a:t>
            </a: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확정 이후 내용 추가 등 중대한 변경이 발생한 경우는 정수 자리의 버전번호 증가로 구분 </a:t>
            </a:r>
          </a:p>
          <a:p>
            <a:pPr lvl="0">
              <a:defRPr/>
            </a:pP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* 변경 사유 </a:t>
            </a: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: </a:t>
            </a: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최초작성</a:t>
            </a: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/</a:t>
            </a: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내용수정</a:t>
            </a: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/</a:t>
            </a: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내용추가</a:t>
            </a:r>
            <a:r>
              <a:rPr lang="en-US" altLang="ko-KR" sz="900" b="0">
                <a:solidFill>
                  <a:schemeClr val="tx1"/>
                </a:solidFill>
                <a:latin typeface="+mn-ea"/>
                <a:cs typeface="함초롬돋움"/>
              </a:rPr>
              <a:t>/</a:t>
            </a:r>
            <a:r>
              <a:rPr lang="ko-KR" altLang="en-US" sz="900" b="0">
                <a:solidFill>
                  <a:schemeClr val="tx1"/>
                </a:solidFill>
                <a:latin typeface="+mn-ea"/>
                <a:cs typeface="함초롬돋움"/>
              </a:rPr>
              <a:t>내용삭제로 구분하여 기입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21A3356-DBAC-9BAE-84A2-7C6B5B234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57555"/>
              </p:ext>
            </p:extLst>
          </p:nvPr>
        </p:nvGraphicFramePr>
        <p:xfrm>
          <a:off x="299887" y="1940455"/>
          <a:ext cx="11592000" cy="2277784"/>
        </p:xfrm>
        <a:graphic>
          <a:graphicData uri="http://schemas.openxmlformats.org/drawingml/2006/table">
            <a:tbl>
              <a:tblPr/>
              <a:tblGrid>
                <a:gridCol w="14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7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날짜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버전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작성자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승인자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+mn-lt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2025-01-27</a:t>
                      </a:r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+mn-lt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0.1</a:t>
                      </a:r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+mn-lt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이은주</a:t>
                      </a:r>
                      <a:endParaRPr lang="en-US" altLang="ko-KR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+mn-lt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rgbClr val="000000"/>
                          </a:solidFill>
                          <a:latin typeface="+mn-lt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최초작성</a:t>
                      </a: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59262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2942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rgbClr val="000000"/>
                        </a:solidFill>
                        <a:latin typeface="+mn-lt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905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5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21C60-BDB3-7789-5FE3-43731638A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사각형: 둥근 모서리 452">
            <a:extLst>
              <a:ext uri="{FF2B5EF4-FFF2-40B4-BE49-F238E27FC236}">
                <a16:creationId xmlns:a16="http://schemas.microsoft.com/office/drawing/2014/main" id="{7FB6B837-87B5-8F35-2EF7-2D5EC05FEDA2}"/>
              </a:ext>
            </a:extLst>
          </p:cNvPr>
          <p:cNvSpPr/>
          <p:nvPr/>
        </p:nvSpPr>
        <p:spPr bwMode="auto">
          <a:xfrm>
            <a:off x="11832410" y="889579"/>
            <a:ext cx="198000" cy="56592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7600" tIns="72000" rIns="54000" bIns="72000" rtlCol="0" anchor="ctr">
            <a:noAutofit/>
          </a:bodyPr>
          <a:lstStyle/>
          <a:p>
            <a:pPr algn="ctr"/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A971BE69-27FA-D650-14A1-347247AEA8F5}"/>
              </a:ext>
            </a:extLst>
          </p:cNvPr>
          <p:cNvSpPr/>
          <p:nvPr/>
        </p:nvSpPr>
        <p:spPr bwMode="auto">
          <a:xfrm>
            <a:off x="166574" y="890369"/>
            <a:ext cx="11862000" cy="295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solidFill>
              <a:schemeClr val="bg1">
                <a:lumMod val="95000"/>
              </a:schemeClr>
            </a:solidFill>
            <a:round/>
            <a:headEnd/>
            <a:tailEnd/>
          </a:ln>
        </p:spPr>
        <p:txBody>
          <a:bodyPr wrap="none" lIns="89984" tIns="46792" rIns="89984" bIns="46792" rtlCol="0" anchor="ctr"/>
          <a:lstStyle/>
          <a:p>
            <a:pPr algn="ctr" defTabSz="1276350" latinLnBrk="0">
              <a:spcBef>
                <a:spcPct val="50000"/>
              </a:spcBef>
            </a:pPr>
            <a:endParaRPr lang="ko-KR" altLang="en-US" sz="700" b="0" kern="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732CBEB-B273-3B7F-C2A4-FE4C250F648A}"/>
              </a:ext>
            </a:extLst>
          </p:cNvPr>
          <p:cNvSpPr txBox="1"/>
          <p:nvPr/>
        </p:nvSpPr>
        <p:spPr>
          <a:xfrm>
            <a:off x="66840" y="10746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메인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4A4E4-E3A2-E038-41A0-DAAD8EA3F1D1}"/>
              </a:ext>
            </a:extLst>
          </p:cNvPr>
          <p:cNvSpPr txBox="1"/>
          <p:nvPr/>
        </p:nvSpPr>
        <p:spPr>
          <a:xfrm>
            <a:off x="238440" y="580606"/>
            <a:ext cx="9701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업무지원시스템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85B5474-DDD7-74BD-585F-EA61C72F7E4C}"/>
              </a:ext>
            </a:extLst>
          </p:cNvPr>
          <p:cNvGrpSpPr/>
          <p:nvPr/>
        </p:nvGrpSpPr>
        <p:grpSpPr>
          <a:xfrm>
            <a:off x="1312529" y="588300"/>
            <a:ext cx="7033808" cy="215444"/>
            <a:chOff x="1674479" y="4103964"/>
            <a:chExt cx="7033808" cy="2154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95C357-5EAC-2B79-BCC3-0759D22C9AEB}"/>
                </a:ext>
              </a:extLst>
            </p:cNvPr>
            <p:cNvSpPr txBox="1"/>
            <p:nvPr/>
          </p:nvSpPr>
          <p:spPr>
            <a:xfrm>
              <a:off x="1674479" y="4103964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/>
                <a:t>자금현송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A75E6B-A6C9-C67F-9094-A472914D1ADD}"/>
                </a:ext>
              </a:extLst>
            </p:cNvPr>
            <p:cNvSpPr txBox="1"/>
            <p:nvPr/>
          </p:nvSpPr>
          <p:spPr>
            <a:xfrm>
              <a:off x="2282557" y="4103964"/>
              <a:ext cx="9124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/>
                <a:t>중도용지용도품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DEE323-F7A7-EF25-90BF-59F774A84FB3}"/>
                </a:ext>
              </a:extLst>
            </p:cNvPr>
            <p:cNvSpPr txBox="1"/>
            <p:nvPr/>
          </p:nvSpPr>
          <p:spPr>
            <a:xfrm>
              <a:off x="3220853" y="4103964"/>
              <a:ext cx="11432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/>
                <a:t>중도용지용도품</a:t>
              </a:r>
              <a:r>
                <a:rPr lang="en-US" altLang="ko-KR" sz="800" b="1"/>
                <a:t>(</a:t>
              </a:r>
              <a:r>
                <a:rPr lang="ko-KR" altLang="en-US" sz="800" b="1"/>
                <a:t>본부</a:t>
              </a:r>
              <a:r>
                <a:rPr lang="en-US" altLang="ko-KR" sz="800" b="1"/>
                <a:t>)</a:t>
              </a:r>
              <a:endParaRPr lang="ko-KR" altLang="en-US" sz="800" b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41948D-BCDE-9CD9-1F3B-A9680B92F829}"/>
                </a:ext>
              </a:extLst>
            </p:cNvPr>
            <p:cNvSpPr txBox="1"/>
            <p:nvPr/>
          </p:nvSpPr>
          <p:spPr>
            <a:xfrm>
              <a:off x="4389982" y="4103964"/>
              <a:ext cx="88036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/>
                <a:t>행내등기우편물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93B1C0-E52E-95E9-734C-64FABA089B0D}"/>
                </a:ext>
              </a:extLst>
            </p:cNvPr>
            <p:cNvSpPr txBox="1"/>
            <p:nvPr/>
          </p:nvSpPr>
          <p:spPr>
            <a:xfrm>
              <a:off x="5296218" y="4103964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/>
                <a:t>안전관리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8E8522-2EDD-F4F3-1D41-5D6801B5D45F}"/>
                </a:ext>
              </a:extLst>
            </p:cNvPr>
            <p:cNvSpPr txBox="1"/>
            <p:nvPr/>
          </p:nvSpPr>
          <p:spPr>
            <a:xfrm>
              <a:off x="5904296" y="4103964"/>
              <a:ext cx="9797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/>
                <a:t>비상계획안전기획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D97ECF-93AE-A6D5-A37C-1FB04E124629}"/>
                </a:ext>
              </a:extLst>
            </p:cNvPr>
            <p:cNvSpPr txBox="1"/>
            <p:nvPr/>
          </p:nvSpPr>
          <p:spPr>
            <a:xfrm>
              <a:off x="6909918" y="4103964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/>
                <a:t>영업지원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B61704-30AD-6D10-CC13-1369F271572D}"/>
                </a:ext>
              </a:extLst>
            </p:cNvPr>
            <p:cNvSpPr txBox="1"/>
            <p:nvPr/>
          </p:nvSpPr>
          <p:spPr>
            <a:xfrm>
              <a:off x="7517996" y="4103964"/>
              <a:ext cx="6815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/>
                <a:t>수수료관리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EF14EA-DB63-DC2E-9703-D961A7431A0C}"/>
                </a:ext>
              </a:extLst>
            </p:cNvPr>
            <p:cNvSpPr txBox="1"/>
            <p:nvPr/>
          </p:nvSpPr>
          <p:spPr>
            <a:xfrm>
              <a:off x="8225463" y="4103964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b="1"/>
                <a:t>관리자</a:t>
              </a: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DAF6A5C-2002-FB95-2597-773160DEBA6E}"/>
              </a:ext>
            </a:extLst>
          </p:cNvPr>
          <p:cNvCxnSpPr>
            <a:cxnSpLocks/>
          </p:cNvCxnSpPr>
          <p:nvPr/>
        </p:nvCxnSpPr>
        <p:spPr>
          <a:xfrm>
            <a:off x="1387634" y="877732"/>
            <a:ext cx="432000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C2A5816-1402-9BC2-ABF9-5D276DA78602}"/>
              </a:ext>
            </a:extLst>
          </p:cNvPr>
          <p:cNvCxnSpPr/>
          <p:nvPr/>
        </p:nvCxnSpPr>
        <p:spPr>
          <a:xfrm>
            <a:off x="152400" y="886741"/>
            <a:ext cx="11887200" cy="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45B530-FEEB-369B-9B30-8E2A86C3233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8892" y="1183043"/>
            <a:ext cx="1980000" cy="357015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tIns="46800"/>
          <a:lstStyle/>
          <a:p>
            <a:pPr latinLnBrk="0"/>
            <a:endParaRPr lang="ko-KR" altLang="en-US" sz="1000" dirty="0"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244D11C-4D2E-72AF-D459-85832C69CE7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58891" y="1476155"/>
            <a:ext cx="1980000" cy="5072623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/>
            <a:tailEnd/>
          </a:ln>
        </p:spPr>
        <p:txBody>
          <a:bodyPr tIns="46800"/>
          <a:lstStyle/>
          <a:p>
            <a:pPr latinLnBrk="0"/>
            <a:endParaRPr lang="ko-KR" altLang="en-US" sz="1000" dirty="0">
              <a:latin typeface="+mn-ea"/>
            </a:endParaRPr>
          </a:p>
        </p:txBody>
      </p:sp>
      <p:sp>
        <p:nvSpPr>
          <p:cNvPr id="34" name="양쪽 모서리가 둥근 사각형 27">
            <a:extLst>
              <a:ext uri="{FF2B5EF4-FFF2-40B4-BE49-F238E27FC236}">
                <a16:creationId xmlns:a16="http://schemas.microsoft.com/office/drawing/2014/main" id="{63551CD0-D55A-383A-41F5-84273DF2E71F}"/>
              </a:ext>
            </a:extLst>
          </p:cNvPr>
          <p:cNvSpPr/>
          <p:nvPr/>
        </p:nvSpPr>
        <p:spPr>
          <a:xfrm>
            <a:off x="1079391" y="1224395"/>
            <a:ext cx="828000" cy="252000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1800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bg1"/>
                </a:solidFill>
                <a:latin typeface="+mn-ea"/>
              </a:rPr>
              <a:t>마이메뉴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1B045F3-82EE-4AC5-BBFA-08D6F694104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66184" y="1263084"/>
            <a:ext cx="126000" cy="126000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D2494060-38AD-F102-7C28-EBA962F61C74}"/>
              </a:ext>
            </a:extLst>
          </p:cNvPr>
          <p:cNvGrpSpPr/>
          <p:nvPr/>
        </p:nvGrpSpPr>
        <p:grpSpPr>
          <a:xfrm>
            <a:off x="158892" y="1631882"/>
            <a:ext cx="1980000" cy="2724145"/>
            <a:chOff x="580454" y="1313982"/>
            <a:chExt cx="1980000" cy="27241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7D37C6F-262E-AAFC-9968-E6561AFF5241}"/>
                </a:ext>
              </a:extLst>
            </p:cNvPr>
            <p:cNvSpPr txBox="1"/>
            <p:nvPr/>
          </p:nvSpPr>
          <p:spPr>
            <a:xfrm>
              <a:off x="792569" y="1313982"/>
              <a:ext cx="1611554" cy="27084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92075">
                <a:spcAft>
                  <a:spcPts val="300"/>
                </a:spcAft>
                <a:buClrTx/>
                <a:buSzPct val="100000"/>
              </a:pPr>
              <a:r>
                <a:rPr lang="ko-KR" altLang="en-US" sz="800" b="1"/>
                <a:t>원화현수송</a:t>
              </a: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r>
                <a:rPr lang="ko-KR" altLang="en-US" sz="800" b="1"/>
                <a:t>원화정사</a:t>
              </a: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r>
                <a:rPr lang="ko-KR" altLang="en-US" sz="800" b="1"/>
                <a:t>외화현수송</a:t>
              </a: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r>
                <a:rPr lang="ko-KR" altLang="en-US" sz="800" b="1"/>
                <a:t>외화정사</a:t>
              </a:r>
              <a:endParaRPr lang="en-US" altLang="ko-KR" sz="800" b="1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DFA7E4D-B9B1-E1C9-0CB1-CE54FC39F866}"/>
                </a:ext>
              </a:extLst>
            </p:cNvPr>
            <p:cNvGrpSpPr/>
            <p:nvPr/>
          </p:nvGrpSpPr>
          <p:grpSpPr>
            <a:xfrm>
              <a:off x="706800" y="1329693"/>
              <a:ext cx="144193" cy="2708434"/>
              <a:chOff x="706800" y="1577286"/>
              <a:chExt cx="144193" cy="2708434"/>
            </a:xfrm>
          </p:grpSpPr>
          <p:pic>
            <p:nvPicPr>
              <p:cNvPr id="48" name="Picture 2" descr="D:\201605_노윤아\pic\13.png">
                <a:extLst>
                  <a:ext uri="{FF2B5EF4-FFF2-40B4-BE49-F238E27FC236}">
                    <a16:creationId xmlns:a16="http://schemas.microsoft.com/office/drawing/2014/main" id="{BB99AECC-21D2-3824-E1E4-8C3A449D4F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" t="53082" r="-2" b="-2807"/>
              <a:stretch/>
            </p:blipFill>
            <p:spPr bwMode="auto">
              <a:xfrm>
                <a:off x="706800" y="1577286"/>
                <a:ext cx="144193" cy="138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3" descr="D:\201605_노윤아\pic\12.png">
                <a:extLst>
                  <a:ext uri="{FF2B5EF4-FFF2-40B4-BE49-F238E27FC236}">
                    <a16:creationId xmlns:a16="http://schemas.microsoft.com/office/drawing/2014/main" id="{919F4A1F-4985-2F9C-7C67-30E9C6D55D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" t="2117" r="28270" b="55049"/>
              <a:stretch/>
            </p:blipFill>
            <p:spPr bwMode="auto">
              <a:xfrm>
                <a:off x="706802" y="3812955"/>
                <a:ext cx="105083" cy="472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75E4D95-B356-5CD3-04F4-56151F700A1E}"/>
                </a:ext>
              </a:extLst>
            </p:cNvPr>
            <p:cNvSpPr/>
            <p:nvPr/>
          </p:nvSpPr>
          <p:spPr>
            <a:xfrm>
              <a:off x="580454" y="2250535"/>
              <a:ext cx="1980000" cy="180020"/>
            </a:xfrm>
            <a:prstGeom prst="rect">
              <a:avLst/>
            </a:prstGeom>
            <a:solidFill>
              <a:srgbClr val="59595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DC7E76-D516-D256-E7F6-E80874F99206}"/>
                </a:ext>
              </a:extLst>
            </p:cNvPr>
            <p:cNvSpPr txBox="1"/>
            <p:nvPr/>
          </p:nvSpPr>
          <p:spPr>
            <a:xfrm>
              <a:off x="811886" y="1472775"/>
              <a:ext cx="1611554" cy="22236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원화현수송신청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원화보유현황조회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원화마감시간관리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시재과부족현황조회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자금현수송명령부관리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bg1"/>
                  </a:solidFill>
                </a:rPr>
                <a:t>지점간원화신청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자금모점시재현황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자금현수송노선관리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자금현수송노선출력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현송직원확인내역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현금송부서 관리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원화미취결내역알람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타행현수송신청 </a:t>
              </a:r>
            </a:p>
            <a:p>
              <a:pPr marL="263525" indent="-17145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29E50E84-9E03-FD08-820C-F9780EB2429F}"/>
              </a:ext>
            </a:extLst>
          </p:cNvPr>
          <p:cNvGrpSpPr/>
          <p:nvPr/>
        </p:nvGrpSpPr>
        <p:grpSpPr>
          <a:xfrm>
            <a:off x="248417" y="1224395"/>
            <a:ext cx="828000" cy="282157"/>
            <a:chOff x="551737" y="2694566"/>
            <a:chExt cx="864494" cy="282157"/>
          </a:xfrm>
        </p:grpSpPr>
        <p:sp>
          <p:nvSpPr>
            <p:cNvPr id="56" name="양쪽 모서리가 둥근 사각형 77">
              <a:extLst>
                <a:ext uri="{FF2B5EF4-FFF2-40B4-BE49-F238E27FC236}">
                  <a16:creationId xmlns:a16="http://schemas.microsoft.com/office/drawing/2014/main" id="{90922420-700C-8A68-6C3F-62C09E35C8AB}"/>
                </a:ext>
              </a:extLst>
            </p:cNvPr>
            <p:cNvSpPr/>
            <p:nvPr/>
          </p:nvSpPr>
          <p:spPr>
            <a:xfrm>
              <a:off x="551737" y="2694566"/>
              <a:ext cx="863521" cy="252000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anchor="ctr"/>
            <a:lstStyle/>
            <a:p>
              <a:pPr algn="ctr">
                <a:defRPr/>
              </a:pPr>
              <a:r>
                <a:rPr lang="ko-KR" altLang="en-US" sz="800" b="1">
                  <a:solidFill>
                    <a:schemeClr val="tx1"/>
                  </a:solidFill>
                  <a:latin typeface="+mn-ea"/>
                </a:rPr>
                <a:t>전체메뉴</a:t>
              </a:r>
              <a:endParaRPr lang="ko-KR" altLang="en-US" sz="8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5FB5B93-3989-F658-247E-26E69EB72E93}"/>
                </a:ext>
              </a:extLst>
            </p:cNvPr>
            <p:cNvSpPr/>
            <p:nvPr/>
          </p:nvSpPr>
          <p:spPr bwMode="auto">
            <a:xfrm>
              <a:off x="555831" y="2940723"/>
              <a:ext cx="860400" cy="36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anchor="ctr"/>
            <a:lstStyle/>
            <a:p>
              <a:pPr algn="ctr"/>
              <a:endParaRPr lang="ko-KR" altLang="en-US" sz="800" b="1" dirty="0">
                <a:latin typeface="+mn-ea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684799F3-3BC9-5287-AF87-A31DF4BD722E}"/>
              </a:ext>
            </a:extLst>
          </p:cNvPr>
          <p:cNvGrpSpPr/>
          <p:nvPr/>
        </p:nvGrpSpPr>
        <p:grpSpPr>
          <a:xfrm>
            <a:off x="591567" y="6043901"/>
            <a:ext cx="1114648" cy="180000"/>
            <a:chOff x="726253" y="5790879"/>
            <a:chExt cx="1114648" cy="180000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D70DE6F-55FB-81BA-6379-06A5BCFCC37A}"/>
                </a:ext>
              </a:extLst>
            </p:cNvPr>
            <p:cNvSpPr/>
            <p:nvPr/>
          </p:nvSpPr>
          <p:spPr>
            <a:xfrm>
              <a:off x="726253" y="5790879"/>
              <a:ext cx="540000" cy="180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7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모두펼침</a:t>
              </a:r>
              <a:endParaRPr lang="ko-KR" altLang="en-US" sz="7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D31F2184-CB3A-4123-6886-ADAC631807A9}"/>
                </a:ext>
              </a:extLst>
            </p:cNvPr>
            <p:cNvSpPr/>
            <p:nvPr/>
          </p:nvSpPr>
          <p:spPr>
            <a:xfrm>
              <a:off x="1300901" y="5790879"/>
              <a:ext cx="540000" cy="180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7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모두닫힘</a:t>
              </a:r>
              <a:endParaRPr lang="ko-KR" altLang="en-US" sz="7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2B92628D-3776-A503-DBD7-6BC791724A50}"/>
              </a:ext>
            </a:extLst>
          </p:cNvPr>
          <p:cNvGrpSpPr/>
          <p:nvPr/>
        </p:nvGrpSpPr>
        <p:grpSpPr>
          <a:xfrm>
            <a:off x="11832410" y="1181572"/>
            <a:ext cx="198000" cy="2820596"/>
            <a:chOff x="11832410" y="1189256"/>
            <a:chExt cx="198000" cy="2820596"/>
          </a:xfrm>
        </p:grpSpPr>
        <p:sp>
          <p:nvSpPr>
            <p:cNvPr id="449" name="사각형: 둥근 모서리 448">
              <a:extLst>
                <a:ext uri="{FF2B5EF4-FFF2-40B4-BE49-F238E27FC236}">
                  <a16:creationId xmlns:a16="http://schemas.microsoft.com/office/drawing/2014/main" id="{CF867952-D947-8E43-6500-A3CCD8B0C181}"/>
                </a:ext>
              </a:extLst>
            </p:cNvPr>
            <p:cNvSpPr/>
            <p:nvPr/>
          </p:nvSpPr>
          <p:spPr bwMode="auto">
            <a:xfrm>
              <a:off x="11832410" y="1189256"/>
              <a:ext cx="198000" cy="1152000"/>
            </a:xfrm>
            <a:prstGeom prst="roundRect">
              <a:avLst>
                <a:gd name="adj" fmla="val 0"/>
              </a:avLst>
            </a:prstGeom>
            <a:solidFill>
              <a:srgbClr val="0088FC"/>
            </a:solidFill>
            <a:ln w="3175">
              <a:solidFill>
                <a:srgbClr val="0088F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7600" tIns="90000" rIns="54000" bIns="90000" rtlCol="0" anchor="ctr"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+mn-ea"/>
                </a:rPr>
                <a:t>미</a:t>
              </a:r>
              <a:endParaRPr lang="en-US" altLang="ko-KR" sz="80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+mn-ea"/>
                </a:rPr>
                <a:t>처</a:t>
              </a:r>
              <a:endParaRPr lang="en-US" altLang="ko-KR" sz="80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+mn-ea"/>
                </a:rPr>
                <a:t>리</a:t>
              </a:r>
              <a:endParaRPr lang="en-US" altLang="ko-KR" sz="80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+mn-ea"/>
                </a:rPr>
                <a:t>업</a:t>
              </a:r>
              <a:endParaRPr lang="en-US" altLang="ko-KR" sz="80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+mn-ea"/>
                </a:rPr>
                <a:t>무</a:t>
              </a:r>
              <a:endParaRPr lang="en-US" altLang="ko-KR" sz="80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en-US" altLang="ko-KR" sz="800">
                  <a:solidFill>
                    <a:schemeClr val="bg1"/>
                  </a:solidFill>
                  <a:latin typeface="+mn-ea"/>
                </a:rPr>
                <a:t>-</a:t>
              </a:r>
            </a:p>
            <a:p>
              <a:pPr algn="ctr"/>
              <a:r>
                <a:rPr lang="en-US" altLang="ko-KR" sz="900" b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+mn-ea"/>
                </a:rPr>
                <a:t>6</a:t>
              </a:r>
            </a:p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+mn-ea"/>
                </a:rPr>
                <a:t>건</a:t>
              </a:r>
              <a:endParaRPr lang="ko-KR" altLang="en-US" sz="8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0" name="사각형: 둥근 모서리 449">
              <a:extLst>
                <a:ext uri="{FF2B5EF4-FFF2-40B4-BE49-F238E27FC236}">
                  <a16:creationId xmlns:a16="http://schemas.microsoft.com/office/drawing/2014/main" id="{53908C36-A749-89E1-1754-BEAAF8DD7751}"/>
                </a:ext>
              </a:extLst>
            </p:cNvPr>
            <p:cNvSpPr/>
            <p:nvPr/>
          </p:nvSpPr>
          <p:spPr bwMode="auto">
            <a:xfrm>
              <a:off x="11832410" y="2346330"/>
              <a:ext cx="198000" cy="648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7600" tIns="90000" rIns="54000" bIns="90000" rtlCol="0" anchor="ctr">
              <a:noAutofit/>
            </a:bodyPr>
            <a:lstStyle/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+mn-ea"/>
                </a:rPr>
                <a:t>공</a:t>
              </a:r>
              <a:endParaRPr lang="en-US" altLang="ko-KR" sz="80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+mn-ea"/>
                </a:rPr>
                <a:t>지</a:t>
              </a:r>
              <a:endParaRPr lang="en-US" altLang="ko-KR" sz="80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+mn-ea"/>
                </a:rPr>
                <a:t>사</a:t>
              </a:r>
              <a:endParaRPr lang="en-US" altLang="ko-KR" sz="80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+mn-ea"/>
                </a:rPr>
                <a:t>항</a:t>
              </a:r>
              <a:endParaRPr lang="en-US" altLang="ko-KR" sz="80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9E195747-F9B1-861D-A033-A0BB92A91082}"/>
                </a:ext>
              </a:extLst>
            </p:cNvPr>
            <p:cNvSpPr/>
            <p:nvPr/>
          </p:nvSpPr>
          <p:spPr bwMode="auto">
            <a:xfrm>
              <a:off x="11832410" y="2998706"/>
              <a:ext cx="198000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50000"/>
              </a:schemeClr>
            </a:solidFill>
            <a:ln w="3175">
              <a:solidFill>
                <a:srgbClr val="8E8E8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7600" tIns="90000" rIns="54000" bIns="90000" rtlCol="0" anchor="ctr">
              <a:noAutofit/>
            </a:bodyPr>
            <a:lstStyle/>
            <a:p>
              <a:pPr algn="ctr"/>
              <a:r>
                <a:rPr lang="en-US" altLang="ko-KR" sz="800">
                  <a:solidFill>
                    <a:schemeClr val="bg1"/>
                  </a:solidFill>
                  <a:latin typeface="+mn-ea"/>
                </a:rPr>
                <a:t>Q</a:t>
              </a:r>
            </a:p>
            <a:p>
              <a:pPr algn="ctr"/>
              <a:r>
                <a:rPr lang="en-US" altLang="ko-KR" sz="800">
                  <a:solidFill>
                    <a:schemeClr val="bg1"/>
                  </a:solidFill>
                  <a:latin typeface="+mn-ea"/>
                </a:rPr>
                <a:t>&amp;</a:t>
              </a:r>
            </a:p>
            <a:p>
              <a:pPr algn="ctr"/>
              <a:r>
                <a:rPr lang="en-US" altLang="ko-KR" sz="800">
                  <a:solidFill>
                    <a:schemeClr val="bg1"/>
                  </a:solidFill>
                  <a:latin typeface="+mn-ea"/>
                </a:rPr>
                <a:t>A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DBDAEC6E-5C48-ED15-520E-D77FB2371634}"/>
                </a:ext>
              </a:extLst>
            </p:cNvPr>
            <p:cNvSpPr/>
            <p:nvPr/>
          </p:nvSpPr>
          <p:spPr bwMode="auto">
            <a:xfrm>
              <a:off x="11832410" y="3505852"/>
              <a:ext cx="198000" cy="50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rgbClr val="8E8E8E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57600" tIns="90000" rIns="54000" bIns="90000" rtlCol="0" anchor="ctr">
              <a:noAutofit/>
            </a:bodyPr>
            <a:lstStyle/>
            <a:p>
              <a:pPr algn="ctr"/>
              <a:r>
                <a:rPr lang="en-US" altLang="ko-KR" sz="800">
                  <a:solidFill>
                    <a:schemeClr val="bg1"/>
                  </a:solidFill>
                  <a:latin typeface="+mn-ea"/>
                </a:rPr>
                <a:t>F</a:t>
              </a:r>
            </a:p>
            <a:p>
              <a:pPr algn="ctr"/>
              <a:r>
                <a:rPr lang="en-US" altLang="ko-KR" sz="800">
                  <a:solidFill>
                    <a:schemeClr val="bg1"/>
                  </a:solidFill>
                  <a:latin typeface="+mn-ea"/>
                </a:rPr>
                <a:t>A</a:t>
              </a:r>
            </a:p>
            <a:p>
              <a:pPr algn="ctr"/>
              <a:r>
                <a:rPr lang="en-US" altLang="ko-KR" sz="800">
                  <a:solidFill>
                    <a:schemeClr val="bg1"/>
                  </a:solidFill>
                  <a:latin typeface="+mn-ea"/>
                </a:rPr>
                <a:t>Q</a:t>
              </a:r>
            </a:p>
          </p:txBody>
        </p:sp>
      </p:grpSp>
      <p:grpSp>
        <p:nvGrpSpPr>
          <p:cNvPr id="463" name="그룹 462">
            <a:extLst>
              <a:ext uri="{FF2B5EF4-FFF2-40B4-BE49-F238E27FC236}">
                <a16:creationId xmlns:a16="http://schemas.microsoft.com/office/drawing/2014/main" id="{89BD7273-F8E4-3C96-BE80-B9D6FAE8E63C}"/>
              </a:ext>
            </a:extLst>
          </p:cNvPr>
          <p:cNvGrpSpPr/>
          <p:nvPr/>
        </p:nvGrpSpPr>
        <p:grpSpPr>
          <a:xfrm>
            <a:off x="11541834" y="958722"/>
            <a:ext cx="288000" cy="223200"/>
            <a:chOff x="9737617" y="3924015"/>
            <a:chExt cx="288000" cy="223200"/>
          </a:xfrm>
        </p:grpSpPr>
        <p:sp>
          <p:nvSpPr>
            <p:cNvPr id="464" name="양쪽 모서리가 둥근 사각형 55">
              <a:extLst>
                <a:ext uri="{FF2B5EF4-FFF2-40B4-BE49-F238E27FC236}">
                  <a16:creationId xmlns:a16="http://schemas.microsoft.com/office/drawing/2014/main" id="{585A3F84-CA1C-AF21-0634-A9B79751C80B}"/>
                </a:ext>
              </a:extLst>
            </p:cNvPr>
            <p:cNvSpPr/>
            <p:nvPr/>
          </p:nvSpPr>
          <p:spPr>
            <a:xfrm>
              <a:off x="9737617" y="3924015"/>
              <a:ext cx="288000" cy="223200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8000" anchor="ctr"/>
            <a:lstStyle/>
            <a:p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pic>
          <p:nvPicPr>
            <p:cNvPr id="465" name="그림 464">
              <a:extLst>
                <a:ext uri="{FF2B5EF4-FFF2-40B4-BE49-F238E27FC236}">
                  <a16:creationId xmlns:a16="http://schemas.microsoft.com/office/drawing/2014/main" id="{4C8FB465-6614-ED7A-4CC1-371A9C212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0655" y="3968580"/>
              <a:ext cx="161925" cy="142875"/>
            </a:xfrm>
            <a:prstGeom prst="rect">
              <a:avLst/>
            </a:prstGeom>
          </p:spPr>
        </p:pic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E15B1884-A8A1-7987-B0B5-00C3F8A05F99}"/>
              </a:ext>
            </a:extLst>
          </p:cNvPr>
          <p:cNvGrpSpPr/>
          <p:nvPr/>
        </p:nvGrpSpPr>
        <p:grpSpPr>
          <a:xfrm>
            <a:off x="10928399" y="958722"/>
            <a:ext cx="324000" cy="223200"/>
            <a:chOff x="8260825" y="2909593"/>
            <a:chExt cx="324000" cy="223200"/>
          </a:xfrm>
        </p:grpSpPr>
        <p:sp>
          <p:nvSpPr>
            <p:cNvPr id="468" name="양쪽 모서리가 둥근 사각형 55">
              <a:extLst>
                <a:ext uri="{FF2B5EF4-FFF2-40B4-BE49-F238E27FC236}">
                  <a16:creationId xmlns:a16="http://schemas.microsoft.com/office/drawing/2014/main" id="{CE59E92D-2DB3-8285-35C5-E54D35D88DA0}"/>
                </a:ext>
              </a:extLst>
            </p:cNvPr>
            <p:cNvSpPr/>
            <p:nvPr/>
          </p:nvSpPr>
          <p:spPr>
            <a:xfrm>
              <a:off x="8260825" y="2909593"/>
              <a:ext cx="324000" cy="223200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8000" anchor="ctr"/>
            <a:lstStyle/>
            <a:p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pic>
          <p:nvPicPr>
            <p:cNvPr id="469" name="그림 468">
              <a:extLst>
                <a:ext uri="{FF2B5EF4-FFF2-40B4-BE49-F238E27FC236}">
                  <a16:creationId xmlns:a16="http://schemas.microsoft.com/office/drawing/2014/main" id="{D53478E7-0B73-015D-9E7B-78F433CD3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292739" y="2965968"/>
              <a:ext cx="108000" cy="108000"/>
            </a:xfrm>
            <a:prstGeom prst="rect">
              <a:avLst/>
            </a:prstGeom>
          </p:spPr>
        </p:pic>
        <p:pic>
          <p:nvPicPr>
            <p:cNvPr id="470" name="그림 469">
              <a:extLst>
                <a:ext uri="{FF2B5EF4-FFF2-40B4-BE49-F238E27FC236}">
                  <a16:creationId xmlns:a16="http://schemas.microsoft.com/office/drawing/2014/main" id="{89872C8F-3718-9504-042F-9A865046B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48518" y="2974060"/>
              <a:ext cx="108000" cy="108000"/>
            </a:xfrm>
            <a:prstGeom prst="rect">
              <a:avLst/>
            </a:prstGeom>
          </p:spPr>
        </p:pic>
        <p:cxnSp>
          <p:nvCxnSpPr>
            <p:cNvPr id="471" name="직선 연결선 470">
              <a:extLst>
                <a:ext uri="{FF2B5EF4-FFF2-40B4-BE49-F238E27FC236}">
                  <a16:creationId xmlns:a16="http://schemas.microsoft.com/office/drawing/2014/main" id="{DD6EC847-CDBD-0A60-F4BE-778FD1BC1095}"/>
                </a:ext>
              </a:extLst>
            </p:cNvPr>
            <p:cNvCxnSpPr>
              <a:cxnSpLocks/>
            </p:cNvCxnSpPr>
            <p:nvPr/>
          </p:nvCxnSpPr>
          <p:spPr>
            <a:xfrm>
              <a:off x="8422825" y="2972593"/>
              <a:ext cx="0" cy="9000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99E12545-5F19-727A-2774-0AF7DB6C1337}"/>
              </a:ext>
            </a:extLst>
          </p:cNvPr>
          <p:cNvGrpSpPr/>
          <p:nvPr/>
        </p:nvGrpSpPr>
        <p:grpSpPr>
          <a:xfrm>
            <a:off x="2261138" y="950305"/>
            <a:ext cx="6451641" cy="261938"/>
            <a:chOff x="2222718" y="950305"/>
            <a:chExt cx="6451641" cy="261938"/>
          </a:xfrm>
        </p:grpSpPr>
        <p:grpSp>
          <p:nvGrpSpPr>
            <p:cNvPr id="454" name="그룹 453">
              <a:extLst>
                <a:ext uri="{FF2B5EF4-FFF2-40B4-BE49-F238E27FC236}">
                  <a16:creationId xmlns:a16="http://schemas.microsoft.com/office/drawing/2014/main" id="{7BE99C22-69CF-549C-4CE2-232A40ACD68F}"/>
                </a:ext>
              </a:extLst>
            </p:cNvPr>
            <p:cNvGrpSpPr/>
            <p:nvPr/>
          </p:nvGrpSpPr>
          <p:grpSpPr>
            <a:xfrm>
              <a:off x="5643729" y="950305"/>
              <a:ext cx="1368000" cy="261938"/>
              <a:chOff x="3942628" y="3915598"/>
              <a:chExt cx="1368000" cy="261938"/>
            </a:xfrm>
          </p:grpSpPr>
          <p:sp>
            <p:nvSpPr>
              <p:cNvPr id="455" name="양쪽 모서리가 둥근 사각형 30">
                <a:extLst>
                  <a:ext uri="{FF2B5EF4-FFF2-40B4-BE49-F238E27FC236}">
                    <a16:creationId xmlns:a16="http://schemas.microsoft.com/office/drawing/2014/main" id="{B433EC00-CE52-51EF-01F2-DDDEB1BAFC6A}"/>
                  </a:ext>
                </a:extLst>
              </p:cNvPr>
              <p:cNvSpPr/>
              <p:nvPr/>
            </p:nvSpPr>
            <p:spPr>
              <a:xfrm>
                <a:off x="3942628" y="3924015"/>
                <a:ext cx="1368000" cy="223200"/>
              </a:xfrm>
              <a:prstGeom prst="round2SameRect">
                <a:avLst/>
              </a:prstGeom>
              <a:solidFill>
                <a:srgbClr val="FFFFFF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8000" anchor="ctr"/>
              <a:lstStyle/>
              <a:p>
                <a:pPr algn="l">
                  <a:defRPr/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등기우편물거래권한관리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2DA074D0-2633-BB4A-0966-6FB7340AF1FF}"/>
                  </a:ext>
                </a:extLst>
              </p:cNvPr>
              <p:cNvSpPr txBox="1"/>
              <p:nvPr/>
            </p:nvSpPr>
            <p:spPr>
              <a:xfrm>
                <a:off x="5094574" y="3915598"/>
                <a:ext cx="216000" cy="261938"/>
              </a:xfrm>
              <a:prstGeom prst="rect">
                <a:avLst/>
              </a:prstGeom>
              <a:noFill/>
            </p:spPr>
            <p:txBody>
              <a:bodyPr wrap="square" lIns="36000" rIns="36000">
                <a:spAutoFit/>
              </a:bodyPr>
              <a:lstStyle>
                <a:defPPr>
                  <a:defRPr lang="ko-KR"/>
                </a:defPPr>
                <a:lvl1pPr>
                  <a:defRPr sz="11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defRPr>
                </a:lvl1pPr>
              </a:lstStyle>
              <a:p>
                <a:r>
                  <a:rPr lang="en-US" altLang="ko-KR" dirty="0">
                    <a:sym typeface="Wingdings 2" panose="05020102010507070707" pitchFamily="18" charset="2"/>
                  </a:rPr>
                  <a:t></a:t>
                </a:r>
                <a:endParaRPr lang="ko-KR" altLang="en-US" dirty="0"/>
              </a:p>
            </p:txBody>
          </p:sp>
        </p:grpSp>
        <p:grpSp>
          <p:nvGrpSpPr>
            <p:cNvPr id="457" name="그룹 456">
              <a:extLst>
                <a:ext uri="{FF2B5EF4-FFF2-40B4-BE49-F238E27FC236}">
                  <a16:creationId xmlns:a16="http://schemas.microsoft.com/office/drawing/2014/main" id="{E232CCC0-2DFC-3B04-ACB0-6B82929DA53E}"/>
                </a:ext>
              </a:extLst>
            </p:cNvPr>
            <p:cNvGrpSpPr/>
            <p:nvPr/>
          </p:nvGrpSpPr>
          <p:grpSpPr>
            <a:xfrm>
              <a:off x="7047159" y="950305"/>
              <a:ext cx="1627200" cy="261938"/>
              <a:chOff x="5346058" y="3915598"/>
              <a:chExt cx="1627200" cy="261938"/>
            </a:xfrm>
          </p:grpSpPr>
          <p:sp>
            <p:nvSpPr>
              <p:cNvPr id="458" name="양쪽 모서리가 둥근 사각형 35">
                <a:extLst>
                  <a:ext uri="{FF2B5EF4-FFF2-40B4-BE49-F238E27FC236}">
                    <a16:creationId xmlns:a16="http://schemas.microsoft.com/office/drawing/2014/main" id="{070403F2-50EE-96FF-FBE9-AB57D7FDAA8C}"/>
                  </a:ext>
                </a:extLst>
              </p:cNvPr>
              <p:cNvSpPr/>
              <p:nvPr/>
            </p:nvSpPr>
            <p:spPr>
              <a:xfrm>
                <a:off x="5346058" y="3924015"/>
                <a:ext cx="1627200" cy="223200"/>
              </a:xfrm>
              <a:prstGeom prst="round2SameRect">
                <a:avLst/>
              </a:prstGeom>
              <a:solidFill>
                <a:srgbClr val="FFFFFF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8000" anchor="ctr"/>
              <a:lstStyle/>
              <a:p>
                <a:pPr algn="l">
                  <a:defRPr/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행내등기 신청제한 미인수내역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90F3F92F-33A3-230D-997C-FEC8356414CF}"/>
                  </a:ext>
                </a:extLst>
              </p:cNvPr>
              <p:cNvSpPr txBox="1"/>
              <p:nvPr/>
            </p:nvSpPr>
            <p:spPr>
              <a:xfrm>
                <a:off x="6754682" y="3915598"/>
                <a:ext cx="216000" cy="261938"/>
              </a:xfrm>
              <a:prstGeom prst="rect">
                <a:avLst/>
              </a:prstGeom>
              <a:noFill/>
            </p:spPr>
            <p:txBody>
              <a:bodyPr wrap="square" lIns="36000" rIns="36000">
                <a:spAutoFit/>
              </a:bodyPr>
              <a:lstStyle>
                <a:defPPr>
                  <a:defRPr lang="ko-KR"/>
                </a:defPPr>
                <a:lvl1pPr>
                  <a:defRPr sz="11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defRPr>
                </a:lvl1pPr>
              </a:lstStyle>
              <a:p>
                <a:r>
                  <a:rPr lang="en-US" altLang="ko-KR" dirty="0">
                    <a:sym typeface="Wingdings 2" panose="05020102010507070707" pitchFamily="18" charset="2"/>
                  </a:rPr>
                  <a:t></a:t>
                </a:r>
                <a:endParaRPr lang="ko-KR" altLang="en-US" dirty="0"/>
              </a:p>
            </p:txBody>
          </p:sp>
        </p:grpSp>
        <p:grpSp>
          <p:nvGrpSpPr>
            <p:cNvPr id="460" name="그룹 459">
              <a:extLst>
                <a:ext uri="{FF2B5EF4-FFF2-40B4-BE49-F238E27FC236}">
                  <a16:creationId xmlns:a16="http://schemas.microsoft.com/office/drawing/2014/main" id="{0B6A197C-C8C6-9643-6053-FC71B1258CEF}"/>
                </a:ext>
              </a:extLst>
            </p:cNvPr>
            <p:cNvGrpSpPr/>
            <p:nvPr/>
          </p:nvGrpSpPr>
          <p:grpSpPr>
            <a:xfrm>
              <a:off x="2509939" y="950305"/>
              <a:ext cx="972000" cy="261938"/>
              <a:chOff x="808838" y="3915598"/>
              <a:chExt cx="972000" cy="261938"/>
            </a:xfrm>
          </p:grpSpPr>
          <p:sp>
            <p:nvSpPr>
              <p:cNvPr id="461" name="양쪽 모서리가 둥근 사각형 77">
                <a:extLst>
                  <a:ext uri="{FF2B5EF4-FFF2-40B4-BE49-F238E27FC236}">
                    <a16:creationId xmlns:a16="http://schemas.microsoft.com/office/drawing/2014/main" id="{F50F2EDA-EBB6-B8E7-AB0A-75F27BB270CF}"/>
                  </a:ext>
                </a:extLst>
              </p:cNvPr>
              <p:cNvSpPr/>
              <p:nvPr/>
            </p:nvSpPr>
            <p:spPr>
              <a:xfrm>
                <a:off x="808838" y="3924015"/>
                <a:ext cx="972000" cy="223200"/>
              </a:xfrm>
              <a:prstGeom prst="round2Same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anchor="ctr"/>
              <a:lstStyle/>
              <a:p>
                <a:pPr algn="l">
                  <a:defRPr/>
                </a:pPr>
                <a:r>
                  <a:rPr lang="ko-KR" altLang="en-US" sz="8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원화현수송신청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10B19977-FC9E-DAC7-9979-E8D027444E7A}"/>
                  </a:ext>
                </a:extLst>
              </p:cNvPr>
              <p:cNvSpPr txBox="1"/>
              <p:nvPr/>
            </p:nvSpPr>
            <p:spPr>
              <a:xfrm>
                <a:off x="1562917" y="3915598"/>
                <a:ext cx="216000" cy="261938"/>
              </a:xfrm>
              <a:prstGeom prst="rect">
                <a:avLst/>
              </a:prstGeom>
              <a:noFill/>
            </p:spPr>
            <p:txBody>
              <a:bodyPr wrap="square" lIns="36000" rIns="36000">
                <a:spAutoFit/>
              </a:bodyPr>
              <a:lstStyle>
                <a:defPPr>
                  <a:defRPr lang="ko-KR"/>
                </a:defPPr>
                <a:lvl1pPr>
                  <a:defRPr sz="11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defRPr>
                </a:lvl1pPr>
              </a:lstStyle>
              <a:p>
                <a:r>
                  <a:rPr lang="en-US" altLang="ko-KR" dirty="0">
                    <a:sym typeface="Wingdings 2" panose="05020102010507070707" pitchFamily="18" charset="2"/>
                  </a:rPr>
                  <a:t></a:t>
                </a:r>
                <a:endParaRPr lang="ko-KR" altLang="en-US" dirty="0"/>
              </a:p>
            </p:txBody>
          </p:sp>
        </p:grpSp>
        <p:sp>
          <p:nvSpPr>
            <p:cNvPr id="466" name="양쪽 모서리가 둥근 사각형 77">
              <a:extLst>
                <a:ext uri="{FF2B5EF4-FFF2-40B4-BE49-F238E27FC236}">
                  <a16:creationId xmlns:a16="http://schemas.microsoft.com/office/drawing/2014/main" id="{B55E0FB6-B0E4-AA5D-CBBE-A40323792834}"/>
                </a:ext>
              </a:extLst>
            </p:cNvPr>
            <p:cNvSpPr/>
            <p:nvPr/>
          </p:nvSpPr>
          <p:spPr>
            <a:xfrm>
              <a:off x="2222718" y="958722"/>
              <a:ext cx="252000" cy="223200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anchor="ctr"/>
            <a:lstStyle/>
            <a:p>
              <a:pPr algn="l">
                <a:defRPr/>
              </a:pP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72" name="양쪽 모서리가 둥근 사각형 29">
              <a:extLst>
                <a:ext uri="{FF2B5EF4-FFF2-40B4-BE49-F238E27FC236}">
                  <a16:creationId xmlns:a16="http://schemas.microsoft.com/office/drawing/2014/main" id="{11344BAB-8607-704C-ABCB-EFCF5CD5EDA9}"/>
                </a:ext>
              </a:extLst>
            </p:cNvPr>
            <p:cNvSpPr/>
            <p:nvPr/>
          </p:nvSpPr>
          <p:spPr>
            <a:xfrm>
              <a:off x="4431290" y="958722"/>
              <a:ext cx="1177200" cy="223200"/>
            </a:xfrm>
            <a:prstGeom prst="round2Same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8000" anchor="ctr"/>
            <a:lstStyle/>
            <a:p>
              <a:pPr algn="l">
                <a:defRPr/>
              </a:pPr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자금현송명령부관리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473" name="Freeform 21">
              <a:extLst>
                <a:ext uri="{FF2B5EF4-FFF2-40B4-BE49-F238E27FC236}">
                  <a16:creationId xmlns:a16="http://schemas.microsoft.com/office/drawing/2014/main" id="{9837F77E-566F-B390-66FD-86C46FB7B0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53235" y="1021317"/>
              <a:ext cx="83812" cy="108000"/>
            </a:xfrm>
            <a:custGeom>
              <a:avLst/>
              <a:gdLst>
                <a:gd name="T0" fmla="*/ 2147483647 w 406"/>
                <a:gd name="T1" fmla="*/ 2147483647 h 538"/>
                <a:gd name="T2" fmla="*/ 2147483647 w 406"/>
                <a:gd name="T3" fmla="*/ 2147483647 h 538"/>
                <a:gd name="T4" fmla="*/ 2147483647 w 406"/>
                <a:gd name="T5" fmla="*/ 2147483647 h 538"/>
                <a:gd name="T6" fmla="*/ 2147483647 w 406"/>
                <a:gd name="T7" fmla="*/ 0 h 538"/>
                <a:gd name="T8" fmla="*/ 2147483647 w 406"/>
                <a:gd name="T9" fmla="*/ 2147483647 h 538"/>
                <a:gd name="T10" fmla="*/ 2147483647 w 406"/>
                <a:gd name="T11" fmla="*/ 2147483647 h 538"/>
                <a:gd name="T12" fmla="*/ 2147483647 w 406"/>
                <a:gd name="T13" fmla="*/ 2147483647 h 538"/>
                <a:gd name="T14" fmla="*/ 0 w 406"/>
                <a:gd name="T15" fmla="*/ 2147483647 h 538"/>
                <a:gd name="T16" fmla="*/ 0 w 406"/>
                <a:gd name="T17" fmla="*/ 2147483647 h 538"/>
                <a:gd name="T18" fmla="*/ 2147483647 w 406"/>
                <a:gd name="T19" fmla="*/ 2147483647 h 538"/>
                <a:gd name="T20" fmla="*/ 2147483647 w 406"/>
                <a:gd name="T21" fmla="*/ 2147483647 h 538"/>
                <a:gd name="T22" fmla="*/ 2147483647 w 406"/>
                <a:gd name="T23" fmla="*/ 2147483647 h 538"/>
                <a:gd name="T24" fmla="*/ 2147483647 w 406"/>
                <a:gd name="T25" fmla="*/ 2147483647 h 538"/>
                <a:gd name="T26" fmla="*/ 2147483647 w 406"/>
                <a:gd name="T27" fmla="*/ 2147483647 h 538"/>
                <a:gd name="T28" fmla="*/ 2147483647 w 406"/>
                <a:gd name="T29" fmla="*/ 2147483647 h 538"/>
                <a:gd name="T30" fmla="*/ 2147483647 w 406"/>
                <a:gd name="T31" fmla="*/ 2147483647 h 538"/>
                <a:gd name="T32" fmla="*/ 2147483647 w 406"/>
                <a:gd name="T33" fmla="*/ 2147483647 h 538"/>
                <a:gd name="T34" fmla="*/ 2147483647 w 406"/>
                <a:gd name="T35" fmla="*/ 2147483647 h 538"/>
                <a:gd name="T36" fmla="*/ 2147483647 w 406"/>
                <a:gd name="T37" fmla="*/ 2147483647 h 538"/>
                <a:gd name="T38" fmla="*/ 2147483647 w 406"/>
                <a:gd name="T39" fmla="*/ 2147483647 h 538"/>
                <a:gd name="T40" fmla="*/ 2147483647 w 406"/>
                <a:gd name="T41" fmla="*/ 2147483647 h 538"/>
                <a:gd name="T42" fmla="*/ 2147483647 w 406"/>
                <a:gd name="T43" fmla="*/ 2147483647 h 538"/>
                <a:gd name="T44" fmla="*/ 2147483647 w 406"/>
                <a:gd name="T45" fmla="*/ 2147483647 h 538"/>
                <a:gd name="T46" fmla="*/ 2147483647 w 406"/>
                <a:gd name="T47" fmla="*/ 2147483647 h 538"/>
                <a:gd name="T48" fmla="*/ 2147483647 w 406"/>
                <a:gd name="T49" fmla="*/ 2147483647 h 538"/>
                <a:gd name="T50" fmla="*/ 2147483647 w 406"/>
                <a:gd name="T51" fmla="*/ 2147483647 h 538"/>
                <a:gd name="T52" fmla="*/ 2147483647 w 406"/>
                <a:gd name="T53" fmla="*/ 2147483647 h 538"/>
                <a:gd name="T54" fmla="*/ 2147483647 w 406"/>
                <a:gd name="T55" fmla="*/ 2147483647 h 538"/>
                <a:gd name="T56" fmla="*/ 2147483647 w 406"/>
                <a:gd name="T57" fmla="*/ 2147483647 h 538"/>
                <a:gd name="T58" fmla="*/ 2147483647 w 406"/>
                <a:gd name="T59" fmla="*/ 2147483647 h 538"/>
                <a:gd name="T60" fmla="*/ 2147483647 w 406"/>
                <a:gd name="T61" fmla="*/ 2147483647 h 53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06" h="538">
                  <a:moveTo>
                    <a:pt x="356" y="181"/>
                  </a:moveTo>
                  <a:lnTo>
                    <a:pt x="332" y="181"/>
                  </a:lnTo>
                  <a:lnTo>
                    <a:pt x="332" y="127"/>
                  </a:lnTo>
                  <a:cubicBezTo>
                    <a:pt x="332" y="59"/>
                    <a:pt x="271" y="0"/>
                    <a:pt x="200" y="0"/>
                  </a:cubicBezTo>
                  <a:cubicBezTo>
                    <a:pt x="129" y="0"/>
                    <a:pt x="73" y="59"/>
                    <a:pt x="73" y="127"/>
                  </a:cubicBezTo>
                  <a:lnTo>
                    <a:pt x="73" y="181"/>
                  </a:lnTo>
                  <a:lnTo>
                    <a:pt x="49" y="181"/>
                  </a:lnTo>
                  <a:cubicBezTo>
                    <a:pt x="19" y="181"/>
                    <a:pt x="0" y="200"/>
                    <a:pt x="0" y="229"/>
                  </a:cubicBezTo>
                  <a:lnTo>
                    <a:pt x="0" y="483"/>
                  </a:lnTo>
                  <a:cubicBezTo>
                    <a:pt x="0" y="513"/>
                    <a:pt x="19" y="537"/>
                    <a:pt x="49" y="537"/>
                  </a:cubicBezTo>
                  <a:lnTo>
                    <a:pt x="356" y="537"/>
                  </a:lnTo>
                  <a:cubicBezTo>
                    <a:pt x="386" y="537"/>
                    <a:pt x="405" y="513"/>
                    <a:pt x="405" y="483"/>
                  </a:cubicBezTo>
                  <a:lnTo>
                    <a:pt x="405" y="229"/>
                  </a:lnTo>
                  <a:cubicBezTo>
                    <a:pt x="405" y="200"/>
                    <a:pt x="386" y="181"/>
                    <a:pt x="356" y="181"/>
                  </a:cubicBezTo>
                  <a:close/>
                  <a:moveTo>
                    <a:pt x="200" y="49"/>
                  </a:moveTo>
                  <a:cubicBezTo>
                    <a:pt x="244" y="49"/>
                    <a:pt x="283" y="83"/>
                    <a:pt x="283" y="127"/>
                  </a:cubicBezTo>
                  <a:lnTo>
                    <a:pt x="283" y="181"/>
                  </a:lnTo>
                  <a:lnTo>
                    <a:pt x="127" y="181"/>
                  </a:lnTo>
                  <a:lnTo>
                    <a:pt x="127" y="127"/>
                  </a:lnTo>
                  <a:lnTo>
                    <a:pt x="122" y="127"/>
                  </a:lnTo>
                  <a:cubicBezTo>
                    <a:pt x="122" y="83"/>
                    <a:pt x="156" y="49"/>
                    <a:pt x="200" y="49"/>
                  </a:cubicBezTo>
                  <a:close/>
                  <a:moveTo>
                    <a:pt x="356" y="483"/>
                  </a:moveTo>
                  <a:lnTo>
                    <a:pt x="49" y="483"/>
                  </a:lnTo>
                  <a:lnTo>
                    <a:pt x="49" y="229"/>
                  </a:lnTo>
                  <a:lnTo>
                    <a:pt x="356" y="229"/>
                  </a:lnTo>
                  <a:lnTo>
                    <a:pt x="356" y="483"/>
                  </a:lnTo>
                  <a:close/>
                  <a:moveTo>
                    <a:pt x="200" y="410"/>
                  </a:moveTo>
                  <a:cubicBezTo>
                    <a:pt x="229" y="410"/>
                    <a:pt x="254" y="383"/>
                    <a:pt x="254" y="356"/>
                  </a:cubicBezTo>
                  <a:cubicBezTo>
                    <a:pt x="254" y="330"/>
                    <a:pt x="227" y="308"/>
                    <a:pt x="200" y="308"/>
                  </a:cubicBezTo>
                  <a:cubicBezTo>
                    <a:pt x="173" y="308"/>
                    <a:pt x="151" y="330"/>
                    <a:pt x="151" y="356"/>
                  </a:cubicBezTo>
                  <a:cubicBezTo>
                    <a:pt x="151" y="383"/>
                    <a:pt x="176" y="410"/>
                    <a:pt x="200" y="41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74" name="그룹 473">
              <a:extLst>
                <a:ext uri="{FF2B5EF4-FFF2-40B4-BE49-F238E27FC236}">
                  <a16:creationId xmlns:a16="http://schemas.microsoft.com/office/drawing/2014/main" id="{9191850D-3E37-2BC1-D3B0-90B633A67ACA}"/>
                </a:ext>
              </a:extLst>
            </p:cNvPr>
            <p:cNvGrpSpPr/>
            <p:nvPr/>
          </p:nvGrpSpPr>
          <p:grpSpPr>
            <a:xfrm>
              <a:off x="3515522" y="950305"/>
              <a:ext cx="882186" cy="261938"/>
              <a:chOff x="1814421" y="3915598"/>
              <a:chExt cx="882186" cy="261938"/>
            </a:xfrm>
          </p:grpSpPr>
          <p:sp>
            <p:nvSpPr>
              <p:cNvPr id="475" name="양쪽 모서리가 둥근 사각형 27">
                <a:extLst>
                  <a:ext uri="{FF2B5EF4-FFF2-40B4-BE49-F238E27FC236}">
                    <a16:creationId xmlns:a16="http://schemas.microsoft.com/office/drawing/2014/main" id="{06BBDCE3-4DEC-65F9-2E8C-33CA527CB1E9}"/>
                  </a:ext>
                </a:extLst>
              </p:cNvPr>
              <p:cNvSpPr/>
              <p:nvPr/>
            </p:nvSpPr>
            <p:spPr>
              <a:xfrm>
                <a:off x="1814421" y="3924015"/>
                <a:ext cx="882000" cy="223200"/>
              </a:xfrm>
              <a:prstGeom prst="round2Same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18000" anchor="ctr"/>
              <a:lstStyle/>
              <a:p>
                <a:pPr algn="l">
                  <a:defRPr/>
                </a:pPr>
                <a:r>
                  <a:rPr lang="ko-KR" altLang="en-US" sz="800">
                    <a:solidFill>
                      <a:schemeClr val="bg1"/>
                    </a:solidFill>
                    <a:latin typeface="+mn-ea"/>
                  </a:rPr>
                  <a:t>외화보유현황</a:t>
                </a:r>
                <a:endParaRPr lang="ko-KR" altLang="en-US" sz="80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FC13BBF5-1439-8F48-008D-03D89D88B6A7}"/>
                  </a:ext>
                </a:extLst>
              </p:cNvPr>
              <p:cNvSpPr txBox="1"/>
              <p:nvPr/>
            </p:nvSpPr>
            <p:spPr>
              <a:xfrm>
                <a:off x="2480607" y="3915598"/>
                <a:ext cx="216000" cy="2619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36000" rIns="36000">
                <a:spAutoFit/>
              </a:bodyPr>
              <a:lstStyle>
                <a:defPPr>
                  <a:defRPr lang="ko-KR"/>
                </a:defPPr>
                <a:lvl1pPr>
                  <a:defRPr sz="11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defRPr>
                </a:lvl1pPr>
              </a:lstStyle>
              <a:p>
                <a:r>
                  <a:rPr lang="en-US" altLang="ko-KR" dirty="0">
                    <a:solidFill>
                      <a:schemeClr val="bg1"/>
                    </a:solidFill>
                    <a:sym typeface="Wingdings 2" panose="05020102010507070707" pitchFamily="18" charset="2"/>
                  </a:rPr>
                  <a:t>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77" name="그림 476" descr="상징, 디자인이(가) 표시된 사진&#10;&#10;자동 생성된 설명">
              <a:extLst>
                <a:ext uri="{FF2B5EF4-FFF2-40B4-BE49-F238E27FC236}">
                  <a16:creationId xmlns:a16="http://schemas.microsoft.com/office/drawing/2014/main" id="{3E140CF7-9E95-28E3-E006-28E4D8F3C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4274" y="996828"/>
              <a:ext cx="128889" cy="144000"/>
            </a:xfrm>
            <a:prstGeom prst="rect">
              <a:avLst/>
            </a:prstGeom>
          </p:spPr>
        </p:pic>
      </p:grpSp>
      <p:grpSp>
        <p:nvGrpSpPr>
          <p:cNvPr id="478" name="그룹 477">
            <a:extLst>
              <a:ext uri="{FF2B5EF4-FFF2-40B4-BE49-F238E27FC236}">
                <a16:creationId xmlns:a16="http://schemas.microsoft.com/office/drawing/2014/main" id="{75C3C09E-4E03-506E-52E3-3BADA3BE3821}"/>
              </a:ext>
            </a:extLst>
          </p:cNvPr>
          <p:cNvGrpSpPr/>
          <p:nvPr/>
        </p:nvGrpSpPr>
        <p:grpSpPr>
          <a:xfrm>
            <a:off x="11289914" y="958722"/>
            <a:ext cx="216000" cy="223200"/>
            <a:chOff x="8620101" y="3924015"/>
            <a:chExt cx="216000" cy="223200"/>
          </a:xfrm>
        </p:grpSpPr>
        <p:sp>
          <p:nvSpPr>
            <p:cNvPr id="479" name="양쪽 모서리가 둥근 사각형 55">
              <a:extLst>
                <a:ext uri="{FF2B5EF4-FFF2-40B4-BE49-F238E27FC236}">
                  <a16:creationId xmlns:a16="http://schemas.microsoft.com/office/drawing/2014/main" id="{395773D9-64C2-275D-C862-5E6BBF7D20EA}"/>
                </a:ext>
              </a:extLst>
            </p:cNvPr>
            <p:cNvSpPr/>
            <p:nvPr/>
          </p:nvSpPr>
          <p:spPr>
            <a:xfrm>
              <a:off x="8620101" y="3924015"/>
              <a:ext cx="216000" cy="22320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18000" anchor="ctr"/>
            <a:lstStyle/>
            <a:p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pic>
          <p:nvPicPr>
            <p:cNvPr id="480" name="그림 479">
              <a:extLst>
                <a:ext uri="{FF2B5EF4-FFF2-40B4-BE49-F238E27FC236}">
                  <a16:creationId xmlns:a16="http://schemas.microsoft.com/office/drawing/2014/main" id="{5A8B8B65-5444-B1E8-2788-C896658B6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009" y="3986748"/>
              <a:ext cx="112000" cy="100800"/>
            </a:xfrm>
            <a:prstGeom prst="rect">
              <a:avLst/>
            </a:prstGeom>
          </p:spPr>
        </p:pic>
      </p:grpSp>
      <p:cxnSp>
        <p:nvCxnSpPr>
          <p:cNvPr id="498" name="직선 연결선 497">
            <a:extLst>
              <a:ext uri="{FF2B5EF4-FFF2-40B4-BE49-F238E27FC236}">
                <a16:creationId xmlns:a16="http://schemas.microsoft.com/office/drawing/2014/main" id="{2F1710A9-3A8F-B8DF-A612-07638E25003C}"/>
              </a:ext>
            </a:extLst>
          </p:cNvPr>
          <p:cNvCxnSpPr>
            <a:cxnSpLocks/>
            <a:endCxn id="449" idx="0"/>
          </p:cNvCxnSpPr>
          <p:nvPr/>
        </p:nvCxnSpPr>
        <p:spPr>
          <a:xfrm>
            <a:off x="158890" y="1181572"/>
            <a:ext cx="1177252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7" name="그룹 506">
            <a:extLst>
              <a:ext uri="{FF2B5EF4-FFF2-40B4-BE49-F238E27FC236}">
                <a16:creationId xmlns:a16="http://schemas.microsoft.com/office/drawing/2014/main" id="{66B1A611-BF1D-D9B3-052D-7EBC041AAD39}"/>
              </a:ext>
            </a:extLst>
          </p:cNvPr>
          <p:cNvGrpSpPr/>
          <p:nvPr/>
        </p:nvGrpSpPr>
        <p:grpSpPr>
          <a:xfrm>
            <a:off x="273880" y="938251"/>
            <a:ext cx="1800000" cy="198000"/>
            <a:chOff x="1154849" y="3995075"/>
            <a:chExt cx="1800000" cy="198000"/>
          </a:xfrm>
        </p:grpSpPr>
        <p:sp>
          <p:nvSpPr>
            <p:cNvPr id="508" name="모서리가 둥근 직사각형 26">
              <a:extLst>
                <a:ext uri="{FF2B5EF4-FFF2-40B4-BE49-F238E27FC236}">
                  <a16:creationId xmlns:a16="http://schemas.microsoft.com/office/drawing/2014/main" id="{7074E77B-DBD2-EBC4-90A9-B53E4B12DF0B}"/>
                </a:ext>
              </a:extLst>
            </p:cNvPr>
            <p:cNvSpPr/>
            <p:nvPr/>
          </p:nvSpPr>
          <p:spPr>
            <a:xfrm>
              <a:off x="1154849" y="3995075"/>
              <a:ext cx="1800000" cy="198000"/>
            </a:xfrm>
            <a:prstGeom prst="roundRect">
              <a:avLst>
                <a:gd name="adj" fmla="val 9003"/>
              </a:avLst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>
                  <a:solidFill>
                    <a:schemeClr val="tx1"/>
                  </a:solidFill>
                </a:rPr>
                <a:t>메뉴검색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509" name="그림 508">
              <a:extLst>
                <a:ext uri="{FF2B5EF4-FFF2-40B4-BE49-F238E27FC236}">
                  <a16:creationId xmlns:a16="http://schemas.microsoft.com/office/drawing/2014/main" id="{8B42E06A-72FA-F36D-1366-BA0E0697B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4553" y="4045742"/>
              <a:ext cx="126000" cy="12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DC7F09B-EF1A-BDDF-4B78-271427A6458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67895" y="6328782"/>
            <a:ext cx="1969200" cy="216000"/>
          </a:xfrm>
          <a:prstGeom prst="rect">
            <a:avLst/>
          </a:prstGeom>
          <a:solidFill>
            <a:srgbClr val="E6E6E6"/>
          </a:solidFill>
          <a:ln w="3175" algn="ctr">
            <a:noFill/>
            <a:miter lim="800000"/>
            <a:headEnd/>
            <a:tailEnd/>
          </a:ln>
        </p:spPr>
        <p:txBody>
          <a:bodyPr tIns="46800"/>
          <a:lstStyle/>
          <a:p>
            <a:pPr latinLnBrk="0"/>
            <a:endParaRPr lang="ko-KR" altLang="en-US" sz="1000" dirty="0"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6A3646A-1C90-0160-96B6-FB8ED32CC078}"/>
              </a:ext>
            </a:extLst>
          </p:cNvPr>
          <p:cNvGrpSpPr/>
          <p:nvPr/>
        </p:nvGrpSpPr>
        <p:grpSpPr>
          <a:xfrm>
            <a:off x="173566" y="6335803"/>
            <a:ext cx="1874933" cy="200055"/>
            <a:chOff x="9046193" y="3635580"/>
            <a:chExt cx="1874933" cy="2000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830853-55EF-65CF-198A-15710E7F5EBC}"/>
                </a:ext>
              </a:extLst>
            </p:cNvPr>
            <p:cNvSpPr txBox="1"/>
            <p:nvPr/>
          </p:nvSpPr>
          <p:spPr>
            <a:xfrm>
              <a:off x="9046193" y="3635580"/>
              <a:ext cx="97815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홍길동 과장 </a:t>
              </a:r>
              <a:r>
                <a:rPr lang="en-US" altLang="ko-KR" sz="7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(04123)</a:t>
              </a:r>
              <a:endPara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23" name="Picture 2" descr="C:\Users\user\Desktop\작업\개인자료\icon\로그인_런치\logout-variant.png">
              <a:extLst>
                <a:ext uri="{FF2B5EF4-FFF2-40B4-BE49-F238E27FC236}">
                  <a16:creationId xmlns:a16="http://schemas.microsoft.com/office/drawing/2014/main" id="{CDFE2254-764E-FA6F-B91E-7A708AD3D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66326" y="3661046"/>
              <a:ext cx="154800" cy="15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191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B1676-B4DA-7F90-DCBB-F8745BB12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F18C8D30-3BCA-B1E8-58E2-17BB59054D81}"/>
              </a:ext>
            </a:extLst>
          </p:cNvPr>
          <p:cNvSpPr txBox="1"/>
          <p:nvPr/>
        </p:nvSpPr>
        <p:spPr>
          <a:xfrm>
            <a:off x="66840" y="107467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메인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2C7189C-DB3B-2E75-1606-8CFA1D82F59F}"/>
              </a:ext>
            </a:extLst>
          </p:cNvPr>
          <p:cNvGrpSpPr/>
          <p:nvPr/>
        </p:nvGrpSpPr>
        <p:grpSpPr>
          <a:xfrm>
            <a:off x="862656" y="1112082"/>
            <a:ext cx="1842986" cy="2724145"/>
            <a:chOff x="580454" y="1313982"/>
            <a:chExt cx="1842986" cy="27241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B4525F-1E3E-00BD-74E7-E12932EE7349}"/>
                </a:ext>
              </a:extLst>
            </p:cNvPr>
            <p:cNvSpPr txBox="1"/>
            <p:nvPr/>
          </p:nvSpPr>
          <p:spPr>
            <a:xfrm>
              <a:off x="792569" y="1313982"/>
              <a:ext cx="1611554" cy="270843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92075">
                <a:spcAft>
                  <a:spcPts val="300"/>
                </a:spcAft>
                <a:buClrTx/>
                <a:buSzPct val="100000"/>
              </a:pPr>
              <a:r>
                <a:rPr lang="ko-KR" altLang="en-US" sz="800" b="1"/>
                <a:t>원화현수송</a:t>
              </a: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r>
                <a:rPr lang="ko-KR" altLang="en-US" sz="800" b="1"/>
                <a:t>원화정사</a:t>
              </a: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r>
                <a:rPr lang="ko-KR" altLang="en-US" sz="800" b="1"/>
                <a:t>외화현수송</a:t>
              </a:r>
              <a:endParaRPr lang="en-US" altLang="ko-KR" sz="800" b="1"/>
            </a:p>
            <a:p>
              <a:pPr marL="92075">
                <a:spcAft>
                  <a:spcPts val="300"/>
                </a:spcAft>
                <a:buClrTx/>
                <a:buSzPct val="100000"/>
              </a:pPr>
              <a:r>
                <a:rPr lang="ko-KR" altLang="en-US" sz="800" b="1"/>
                <a:t>외화정사</a:t>
              </a:r>
              <a:endParaRPr lang="en-US" altLang="ko-KR" sz="800" b="1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CD9FCEE-8D88-33AA-6FE1-0044D3CE46B0}"/>
                </a:ext>
              </a:extLst>
            </p:cNvPr>
            <p:cNvGrpSpPr/>
            <p:nvPr/>
          </p:nvGrpSpPr>
          <p:grpSpPr>
            <a:xfrm>
              <a:off x="706800" y="1329693"/>
              <a:ext cx="144193" cy="2708434"/>
              <a:chOff x="706800" y="1577286"/>
              <a:chExt cx="144193" cy="2708434"/>
            </a:xfrm>
          </p:grpSpPr>
          <p:pic>
            <p:nvPicPr>
              <p:cNvPr id="48" name="Picture 2" descr="D:\201605_노윤아\pic\13.png">
                <a:extLst>
                  <a:ext uri="{FF2B5EF4-FFF2-40B4-BE49-F238E27FC236}">
                    <a16:creationId xmlns:a16="http://schemas.microsoft.com/office/drawing/2014/main" id="{C48CA7BF-3138-D6E7-F56E-F766B20492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" t="53082" r="-2" b="-2807"/>
              <a:stretch/>
            </p:blipFill>
            <p:spPr bwMode="auto">
              <a:xfrm>
                <a:off x="706800" y="1577286"/>
                <a:ext cx="144193" cy="1386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3" descr="D:\201605_노윤아\pic\12.png">
                <a:extLst>
                  <a:ext uri="{FF2B5EF4-FFF2-40B4-BE49-F238E27FC236}">
                    <a16:creationId xmlns:a16="http://schemas.microsoft.com/office/drawing/2014/main" id="{E4304BA0-41B6-E13D-5940-5F270FB627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" t="2117" r="28270" b="55049"/>
              <a:stretch/>
            </p:blipFill>
            <p:spPr bwMode="auto">
              <a:xfrm>
                <a:off x="706802" y="3812955"/>
                <a:ext cx="105083" cy="472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D800D4B-D409-C74D-E327-90FC21364416}"/>
                </a:ext>
              </a:extLst>
            </p:cNvPr>
            <p:cNvSpPr/>
            <p:nvPr/>
          </p:nvSpPr>
          <p:spPr>
            <a:xfrm>
              <a:off x="580454" y="2250535"/>
              <a:ext cx="1800000" cy="180020"/>
            </a:xfrm>
            <a:prstGeom prst="rect">
              <a:avLst/>
            </a:prstGeom>
            <a:solidFill>
              <a:srgbClr val="59595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C497AE-35A7-5374-16A1-2676C65972C4}"/>
                </a:ext>
              </a:extLst>
            </p:cNvPr>
            <p:cNvSpPr txBox="1"/>
            <p:nvPr/>
          </p:nvSpPr>
          <p:spPr>
            <a:xfrm>
              <a:off x="811886" y="1472775"/>
              <a:ext cx="1611554" cy="222368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원화현수송신청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원화보유현황조회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원화마감시간관리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시재과부족현황조회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자금현수송명령부관리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bg1"/>
                  </a:solidFill>
                </a:rPr>
                <a:t>지점간원화신청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자금모점시재현황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자금현수송노선관리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자금현수송노선출력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현송직원확인내역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현금송부서 관리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원화미취결내역알람</a:t>
              </a:r>
            </a:p>
            <a:p>
              <a:pPr marL="180975" indent="-8890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타행현수송신청 </a:t>
              </a:r>
            </a:p>
            <a:p>
              <a:pPr marL="263525" indent="-171450">
                <a:spcAft>
                  <a:spcPts val="300"/>
                </a:spcAft>
                <a:buClrTx/>
                <a:buSzPct val="100000"/>
                <a:buFont typeface="Arial" panose="020B0604020202020204" pitchFamily="34" charset="0"/>
                <a:buChar char="•"/>
              </a:pP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6AA5342-7467-5321-6EB5-2E220593D2A3}"/>
              </a:ext>
            </a:extLst>
          </p:cNvPr>
          <p:cNvGrpSpPr/>
          <p:nvPr/>
        </p:nvGrpSpPr>
        <p:grpSpPr>
          <a:xfrm>
            <a:off x="1221008" y="3981797"/>
            <a:ext cx="1114648" cy="180000"/>
            <a:chOff x="726253" y="5790879"/>
            <a:chExt cx="1114648" cy="180000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2C35018F-CAE8-0A84-A8B8-9DBBD8C955A5}"/>
                </a:ext>
              </a:extLst>
            </p:cNvPr>
            <p:cNvSpPr/>
            <p:nvPr/>
          </p:nvSpPr>
          <p:spPr>
            <a:xfrm>
              <a:off x="726253" y="5790879"/>
              <a:ext cx="540000" cy="180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7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모두펼침</a:t>
              </a:r>
              <a:endParaRPr lang="ko-KR" altLang="en-US" sz="7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B78825D9-2053-0108-B08E-9AE67BF48556}"/>
                </a:ext>
              </a:extLst>
            </p:cNvPr>
            <p:cNvSpPr/>
            <p:nvPr/>
          </p:nvSpPr>
          <p:spPr>
            <a:xfrm>
              <a:off x="1300901" y="5790879"/>
              <a:ext cx="540000" cy="180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7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모두닫힘</a:t>
              </a:r>
              <a:endParaRPr lang="ko-KR" altLang="en-US" sz="7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9B4FF0-E587-F918-CE4F-ACD43A1FD9BE}"/>
              </a:ext>
            </a:extLst>
          </p:cNvPr>
          <p:cNvSpPr txBox="1"/>
          <p:nvPr/>
        </p:nvSpPr>
        <p:spPr>
          <a:xfrm>
            <a:off x="137371" y="999308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/>
              <a:t>자금현송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4D335-5CA9-F60E-B52B-C47D7280E7BD}"/>
              </a:ext>
            </a:extLst>
          </p:cNvPr>
          <p:cNvSpPr txBox="1"/>
          <p:nvPr/>
        </p:nvSpPr>
        <p:spPr>
          <a:xfrm>
            <a:off x="137371" y="1287212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/>
              <a:t>중도용지</a:t>
            </a:r>
            <a:endParaRPr lang="en-US" altLang="ko-KR" sz="800" b="1"/>
          </a:p>
          <a:p>
            <a:r>
              <a:rPr lang="ko-KR" altLang="en-US" sz="800" b="1"/>
              <a:t>용도품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59D00-007D-4284-51BC-E98DD6E2F149}"/>
              </a:ext>
            </a:extLst>
          </p:cNvPr>
          <p:cNvSpPr txBox="1"/>
          <p:nvPr/>
        </p:nvSpPr>
        <p:spPr>
          <a:xfrm>
            <a:off x="137371" y="169822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/>
              <a:t>중도용지</a:t>
            </a:r>
            <a:endParaRPr lang="en-US" altLang="ko-KR" sz="800" b="1"/>
          </a:p>
          <a:p>
            <a:r>
              <a:rPr lang="ko-KR" altLang="en-US" sz="800" b="1"/>
              <a:t>용도품</a:t>
            </a:r>
            <a:r>
              <a:rPr lang="en-US" altLang="ko-KR" sz="800" b="1"/>
              <a:t>(</a:t>
            </a:r>
            <a:r>
              <a:rPr lang="ko-KR" altLang="en-US" sz="800" b="1"/>
              <a:t>본부</a:t>
            </a:r>
            <a:r>
              <a:rPr lang="en-US" altLang="ko-KR" sz="800" b="1"/>
              <a:t>)</a:t>
            </a:r>
            <a:endParaRPr lang="ko-KR" altLang="en-US" sz="8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6C728-631F-A32F-2066-F2070662B2A1}"/>
              </a:ext>
            </a:extLst>
          </p:cNvPr>
          <p:cNvSpPr txBox="1"/>
          <p:nvPr/>
        </p:nvSpPr>
        <p:spPr>
          <a:xfrm>
            <a:off x="137371" y="210924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/>
              <a:t>행내등기</a:t>
            </a:r>
            <a:endParaRPr lang="en-US" altLang="ko-KR" sz="800" b="1"/>
          </a:p>
          <a:p>
            <a:r>
              <a:rPr lang="ko-KR" altLang="en-US" sz="800" b="1"/>
              <a:t>우편물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592C93-32D4-2A3D-1ECE-B60CCF2E1FF6}"/>
              </a:ext>
            </a:extLst>
          </p:cNvPr>
          <p:cNvSpPr txBox="1"/>
          <p:nvPr/>
        </p:nvSpPr>
        <p:spPr>
          <a:xfrm>
            <a:off x="137371" y="2520254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/>
              <a:t>안전관리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00831-5A7E-E79D-1A9B-48A7691F0825}"/>
              </a:ext>
            </a:extLst>
          </p:cNvPr>
          <p:cNvSpPr txBox="1"/>
          <p:nvPr/>
        </p:nvSpPr>
        <p:spPr>
          <a:xfrm>
            <a:off x="137371" y="2808158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/>
              <a:t>비상계획</a:t>
            </a:r>
            <a:endParaRPr lang="en-US" altLang="ko-KR" sz="800" b="1"/>
          </a:p>
          <a:p>
            <a:r>
              <a:rPr lang="ko-KR" altLang="en-US" sz="800" b="1"/>
              <a:t>안전기획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B2715-9CBD-408E-3C01-9DC74F362061}"/>
              </a:ext>
            </a:extLst>
          </p:cNvPr>
          <p:cNvSpPr txBox="1"/>
          <p:nvPr/>
        </p:nvSpPr>
        <p:spPr>
          <a:xfrm>
            <a:off x="137371" y="3219172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/>
              <a:t>영업지원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C53E44-CA4B-2958-34FF-04B16EEE9E83}"/>
              </a:ext>
            </a:extLst>
          </p:cNvPr>
          <p:cNvSpPr txBox="1"/>
          <p:nvPr/>
        </p:nvSpPr>
        <p:spPr>
          <a:xfrm>
            <a:off x="137371" y="3507076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/>
              <a:t>수수료관리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BF8FC-5894-31C1-4A4A-F86184B2BB20}"/>
              </a:ext>
            </a:extLst>
          </p:cNvPr>
          <p:cNvSpPr txBox="1"/>
          <p:nvPr/>
        </p:nvSpPr>
        <p:spPr>
          <a:xfrm>
            <a:off x="137371" y="3794977"/>
            <a:ext cx="4828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/>
              <a:t>관리자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A9BD5B8-F527-C7C1-07FC-CF35E3EEF6B7}"/>
              </a:ext>
            </a:extLst>
          </p:cNvPr>
          <p:cNvCxnSpPr>
            <a:cxnSpLocks/>
          </p:cNvCxnSpPr>
          <p:nvPr/>
        </p:nvCxnSpPr>
        <p:spPr>
          <a:xfrm>
            <a:off x="862655" y="914400"/>
            <a:ext cx="0" cy="5629275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8EBE395-4CEE-4ED2-2848-9E31DF33FBF7}"/>
              </a:ext>
            </a:extLst>
          </p:cNvPr>
          <p:cNvCxnSpPr>
            <a:cxnSpLocks/>
          </p:cNvCxnSpPr>
          <p:nvPr/>
        </p:nvCxnSpPr>
        <p:spPr>
          <a:xfrm>
            <a:off x="156719" y="895350"/>
            <a:ext cx="2520000" cy="0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BA2D788-C82E-BC6D-5C7E-B92775A13EA9}"/>
              </a:ext>
            </a:extLst>
          </p:cNvPr>
          <p:cNvCxnSpPr>
            <a:cxnSpLocks/>
          </p:cNvCxnSpPr>
          <p:nvPr/>
        </p:nvCxnSpPr>
        <p:spPr>
          <a:xfrm>
            <a:off x="2672405" y="495300"/>
            <a:ext cx="0" cy="6048375"/>
          </a:xfrm>
          <a:prstGeom prst="line">
            <a:avLst/>
          </a:prstGeom>
          <a:ln w="317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TextBox 448">
            <a:extLst>
              <a:ext uri="{FF2B5EF4-FFF2-40B4-BE49-F238E27FC236}">
                <a16:creationId xmlns:a16="http://schemas.microsoft.com/office/drawing/2014/main" id="{E5AB850F-F0AF-A42F-048B-7A993B91F04E}"/>
              </a:ext>
            </a:extLst>
          </p:cNvPr>
          <p:cNvSpPr txBox="1"/>
          <p:nvPr/>
        </p:nvSpPr>
        <p:spPr>
          <a:xfrm>
            <a:off x="869935" y="563419"/>
            <a:ext cx="10935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/>
              <a:t>업무지원시스템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EEAAAC82-1889-1B80-F1CE-161579B0507A}"/>
              </a:ext>
            </a:extLst>
          </p:cNvPr>
          <p:cNvSpPr txBox="1"/>
          <p:nvPr/>
        </p:nvSpPr>
        <p:spPr>
          <a:xfrm>
            <a:off x="156719" y="4309327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/>
              <a:t>마이메뉴</a:t>
            </a:r>
          </a:p>
        </p:txBody>
      </p:sp>
      <p:pic>
        <p:nvPicPr>
          <p:cNvPr id="451" name="그림 450">
            <a:extLst>
              <a:ext uri="{FF2B5EF4-FFF2-40B4-BE49-F238E27FC236}">
                <a16:creationId xmlns:a16="http://schemas.microsoft.com/office/drawing/2014/main" id="{3DF3B788-CC0E-C2F8-9C45-FC8824045A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37" y="4354049"/>
            <a:ext cx="129073" cy="1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7AAA4-B818-1D5A-5825-F0A68313F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75C80B7-C72E-8640-CA25-20F56521C165}"/>
              </a:ext>
            </a:extLst>
          </p:cNvPr>
          <p:cNvSpPr txBox="1"/>
          <p:nvPr/>
        </p:nvSpPr>
        <p:spPr>
          <a:xfrm>
            <a:off x="66840" y="107467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생성관리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메뉴관리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수정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/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삭제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11055602-1EE9-3148-AD83-7B6E95FEDF1C}"/>
              </a:ext>
            </a:extLst>
          </p:cNvPr>
          <p:cNvGraphicFramePr>
            <a:graphicFrameLocks noGrp="1"/>
          </p:cNvGraphicFramePr>
          <p:nvPr/>
        </p:nvGraphicFramePr>
        <p:xfrm>
          <a:off x="9702412" y="1634441"/>
          <a:ext cx="2329200" cy="457728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메뉴관리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슈퍼관리자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(SM)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전용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시스템 전체 메뉴 관리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영역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조회조건 설정 후 조회 버튼 클릭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목록에 조회결과 출력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 내 해당 메뉴 위치로 이동되며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검색된 메뉴 다수일 경우 첫번째 위치로 이동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조회결과 없을 경우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조회된 메뉴가 없습니다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순서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아이콘 마우스 드래그하여 위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아래 순서 변경 가능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(3)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 영역에 해당 상세정보 노출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 상세정보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 수정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 가능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3-1)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중복확인 버튼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수정 후 버튼 클릭 시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 가능한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있을 경우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 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다시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신규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상세정보 영역 입력 가능한 상태로 초기화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9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얼럿 노츨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삭제하시겠습니까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삭제되었습니다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0DDC95D-33CA-2A2C-7190-0FE76CBA0815}"/>
              </a:ext>
            </a:extLst>
          </p:cNvPr>
          <p:cNvSpPr txBox="1"/>
          <p:nvPr/>
        </p:nvSpPr>
        <p:spPr>
          <a:xfrm>
            <a:off x="10214439" y="688967"/>
            <a:ext cx="1782000" cy="200055"/>
          </a:xfrm>
          <a:prstGeom prst="rect">
            <a:avLst/>
          </a:prstGeom>
        </p:spPr>
        <p:txBody>
          <a:bodyPr wrap="square" lIns="72000" rIns="72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8146C-47E7-27E7-4D94-0AAE0C5C9108}"/>
              </a:ext>
            </a:extLst>
          </p:cNvPr>
          <p:cNvSpPr txBox="1"/>
          <p:nvPr/>
        </p:nvSpPr>
        <p:spPr>
          <a:xfrm>
            <a:off x="10214439" y="863833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html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498D89-C98F-479E-FD36-B197E493608A}"/>
              </a:ext>
            </a:extLst>
          </p:cNvPr>
          <p:cNvSpPr txBox="1"/>
          <p:nvPr/>
        </p:nvSpPr>
        <p:spPr>
          <a:xfrm>
            <a:off x="10214439" y="497547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메뉴관리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6A4170-5888-7E17-CF64-14A0380DEB31}"/>
              </a:ext>
            </a:extLst>
          </p:cNvPr>
          <p:cNvSpPr txBox="1"/>
          <p:nvPr/>
        </p:nvSpPr>
        <p:spPr>
          <a:xfrm>
            <a:off x="10214439" y="1137000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관리자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 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권한관리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생성관리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AC36C976-0243-A085-61F6-2CF7E80632D3}"/>
              </a:ext>
            </a:extLst>
          </p:cNvPr>
          <p:cNvGrpSpPr/>
          <p:nvPr/>
        </p:nvGrpSpPr>
        <p:grpSpPr>
          <a:xfrm>
            <a:off x="284158" y="552809"/>
            <a:ext cx="2459477" cy="261610"/>
            <a:chOff x="307162" y="575813"/>
            <a:chExt cx="2459477" cy="26161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FD237D7-6284-F4FD-98D1-DEE04183A996}"/>
                </a:ext>
              </a:extLst>
            </p:cNvPr>
            <p:cNvSpPr/>
            <p:nvPr/>
          </p:nvSpPr>
          <p:spPr>
            <a:xfrm>
              <a:off x="1023854" y="617327"/>
              <a:ext cx="1742785" cy="2154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홈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관리자</a:t>
              </a:r>
              <a:r>
                <a:rPr lang="en-US" altLang="ko-KR" sz="800">
                  <a:solidFill>
                    <a:srgbClr val="7F7F7F"/>
                  </a:solidFill>
                  <a:latin typeface="함초롬돋움"/>
                  <a:ea typeface="함초롬돋움"/>
                </a:rPr>
                <a:t> &gt; </a:t>
              </a: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권한관리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생성</a:t>
              </a:r>
              <a:r>
                <a:rPr lang="ko-KR" altLang="en-US" sz="800" b="1">
                  <a:solidFill>
                    <a:schemeClr val="tx1"/>
                  </a:solidFill>
                  <a:latin typeface="함초롬돋움"/>
                  <a:ea typeface="함초롬돋움"/>
                </a:rPr>
                <a:t>관리</a:t>
              </a:r>
              <a:endPara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B41CA28C-0581-EE78-C1DA-B89E491B50B3}"/>
                </a:ext>
              </a:extLst>
            </p:cNvPr>
            <p:cNvGrpSpPr/>
            <p:nvPr/>
          </p:nvGrpSpPr>
          <p:grpSpPr>
            <a:xfrm>
              <a:off x="307162" y="575813"/>
              <a:ext cx="826306" cy="261610"/>
              <a:chOff x="507576" y="2450233"/>
              <a:chExt cx="826306" cy="261610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F7855A84-92F4-3E86-20DA-C0146A0A2679}"/>
                  </a:ext>
                </a:extLst>
              </p:cNvPr>
              <p:cNvSpPr/>
              <p:nvPr/>
            </p:nvSpPr>
            <p:spPr>
              <a:xfrm>
                <a:off x="604195" y="2450233"/>
                <a:ext cx="729687" cy="26161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kumimoji="0" lang="ko-KR" altLang="en-US" sz="11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함초롬돋움"/>
                    <a:ea typeface="함초롬돋움"/>
                    <a:cs typeface="+mn-cs"/>
                  </a:rPr>
                  <a:t>생성관리</a:t>
                </a:r>
              </a:p>
            </p:txBody>
          </p:sp>
          <p:pic>
            <p:nvPicPr>
              <p:cNvPr id="104" name="그림 103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E991A50F-3671-E9B3-D62F-C70F80A50A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576" y="2524097"/>
                <a:ext cx="133200" cy="133200"/>
              </a:xfrm>
              <a:prstGeom prst="rect">
                <a:avLst/>
              </a:prstGeom>
            </p:spPr>
          </p:pic>
        </p:grpSp>
      </p:grpSp>
      <p:graphicFrame>
        <p:nvGraphicFramePr>
          <p:cNvPr id="182" name="Group 974">
            <a:extLst>
              <a:ext uri="{FF2B5EF4-FFF2-40B4-BE49-F238E27FC236}">
                <a16:creationId xmlns:a16="http://schemas.microsoft.com/office/drawing/2014/main" id="{563ADAB2-6D03-C5B0-3660-00BDAA355CC4}"/>
              </a:ext>
            </a:extLst>
          </p:cNvPr>
          <p:cNvGraphicFramePr>
            <a:graphicFrameLocks noGrp="1"/>
          </p:cNvGraphicFramePr>
          <p:nvPr/>
        </p:nvGraphicFramePr>
        <p:xfrm>
          <a:off x="12202380" y="1634441"/>
          <a:ext cx="2340000" cy="129120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얼럿 노츨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저장하시겠습니까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저장되었습니다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필수입력 항목 미체크 시 얼럿 노출</a:t>
                      </a:r>
                      <a:b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메뉴구분을 선택해주세요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를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중복확인을 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메뉴명을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36494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80C4105-F294-9D2E-4BDD-8BBAE13FE9B4}"/>
              </a:ext>
            </a:extLst>
          </p:cNvPr>
          <p:cNvSpPr/>
          <p:nvPr/>
        </p:nvSpPr>
        <p:spPr bwMode="auto">
          <a:xfrm>
            <a:off x="286800" y="3557930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EEE1DA-BADE-B98D-F74B-7680213EC9BF}"/>
              </a:ext>
            </a:extLst>
          </p:cNvPr>
          <p:cNvSpPr txBox="1"/>
          <p:nvPr/>
        </p:nvSpPr>
        <p:spPr>
          <a:xfrm>
            <a:off x="284158" y="3627579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C52DC49-E10B-74CF-BE35-CCC2BDCDE298}"/>
              </a:ext>
            </a:extLst>
          </p:cNvPr>
          <p:cNvSpPr/>
          <p:nvPr/>
        </p:nvSpPr>
        <p:spPr bwMode="auto">
          <a:xfrm>
            <a:off x="2753354" y="3557929"/>
            <a:ext cx="6768000" cy="284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aphicFrame>
        <p:nvGraphicFramePr>
          <p:cNvPr id="51" name="표 3">
            <a:extLst>
              <a:ext uri="{FF2B5EF4-FFF2-40B4-BE49-F238E27FC236}">
                <a16:creationId xmlns:a16="http://schemas.microsoft.com/office/drawing/2014/main" id="{06F97849-EF5A-D98E-DF9A-F0B88E321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911565"/>
              </p:ext>
            </p:extLst>
          </p:nvPr>
        </p:nvGraphicFramePr>
        <p:xfrm>
          <a:off x="2900988" y="4252283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aphicFrame>
        <p:nvGraphicFramePr>
          <p:cNvPr id="53" name="표 3">
            <a:extLst>
              <a:ext uri="{FF2B5EF4-FFF2-40B4-BE49-F238E27FC236}">
                <a16:creationId xmlns:a16="http://schemas.microsoft.com/office/drawing/2014/main" id="{28B223FF-524C-8AEA-5C99-CBF3D3662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24952"/>
              </p:ext>
            </p:extLst>
          </p:nvPr>
        </p:nvGraphicFramePr>
        <p:xfrm>
          <a:off x="2900988" y="4835808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제작기간은 등록일로부터 약 </a:t>
                      </a: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주 정도 소요됩니다</a:t>
                      </a: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b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aphicFrame>
        <p:nvGraphicFramePr>
          <p:cNvPr id="56" name="표 3">
            <a:extLst>
              <a:ext uri="{FF2B5EF4-FFF2-40B4-BE49-F238E27FC236}">
                <a16:creationId xmlns:a16="http://schemas.microsoft.com/office/drawing/2014/main" id="{14556089-96DE-F92C-5792-4A5D90933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03136"/>
              </p:ext>
            </p:extLst>
          </p:nvPr>
        </p:nvGraphicFramePr>
        <p:xfrm>
          <a:off x="2900988" y="5423455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F6256D9-E993-9421-FFD0-8D890E6CCB72}"/>
              </a:ext>
            </a:extLst>
          </p:cNvPr>
          <p:cNvSpPr/>
          <p:nvPr/>
        </p:nvSpPr>
        <p:spPr>
          <a:xfrm>
            <a:off x="8981183" y="3287617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5F95D89-CFA6-5FDF-90A8-B023FE8BEE95}"/>
              </a:ext>
            </a:extLst>
          </p:cNvPr>
          <p:cNvCxnSpPr>
            <a:cxnSpLocks/>
          </p:cNvCxnSpPr>
          <p:nvPr/>
        </p:nvCxnSpPr>
        <p:spPr>
          <a:xfrm>
            <a:off x="2745552" y="3922102"/>
            <a:ext cx="67756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93B06BB0-A550-AF2E-EA1E-C78004DA39BB}"/>
              </a:ext>
            </a:extLst>
          </p:cNvPr>
          <p:cNvSpPr/>
          <p:nvPr/>
        </p:nvSpPr>
        <p:spPr bwMode="auto">
          <a:xfrm>
            <a:off x="286800" y="3922101"/>
            <a:ext cx="2340000" cy="247982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978E3A3-E4A3-080E-FE51-B93A9289CF47}"/>
              </a:ext>
            </a:extLst>
          </p:cNvPr>
          <p:cNvSpPr/>
          <p:nvPr/>
        </p:nvSpPr>
        <p:spPr bwMode="auto">
          <a:xfrm>
            <a:off x="821125" y="4089126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01.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신청등록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7D47F0AA-496C-6839-6BE3-C53BC5F67D1B}"/>
              </a:ext>
            </a:extLst>
          </p:cNvPr>
          <p:cNvCxnSpPr>
            <a:cxnSpLocks/>
          </p:cNvCxnSpPr>
          <p:nvPr/>
        </p:nvCxnSpPr>
        <p:spPr>
          <a:xfrm>
            <a:off x="559812" y="3922106"/>
            <a:ext cx="0" cy="248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>
            <a:extLst>
              <a:ext uri="{FF2B5EF4-FFF2-40B4-BE49-F238E27FC236}">
                <a16:creationId xmlns:a16="http://schemas.microsoft.com/office/drawing/2014/main" id="{ECD9C079-8FF3-49E9-CD9C-A52548773D2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3126"/>
            <a:ext cx="180000" cy="180000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4BAC256-974A-F834-418A-442D4F812267}"/>
              </a:ext>
            </a:extLst>
          </p:cNvPr>
          <p:cNvSpPr/>
          <p:nvPr/>
        </p:nvSpPr>
        <p:spPr bwMode="auto">
          <a:xfrm>
            <a:off x="821125" y="4549183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02.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신청마감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1204E8D7-8CC2-285A-30AA-5F893C073DB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3183"/>
            <a:ext cx="180000" cy="180000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16C3BEF-3E45-2C21-E23E-140EDC17877F}"/>
              </a:ext>
            </a:extLst>
          </p:cNvPr>
          <p:cNvSpPr/>
          <p:nvPr/>
        </p:nvSpPr>
        <p:spPr bwMode="auto">
          <a:xfrm>
            <a:off x="821125" y="5009240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03.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제작등록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AD7C4B54-0601-09B4-3173-F1298FE450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3240"/>
            <a:ext cx="180000" cy="180000"/>
          </a:xfrm>
          <a:prstGeom prst="rect">
            <a:avLst/>
          </a:prstGeom>
        </p:spPr>
      </p:pic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3D3EF58-EC50-85F0-E36A-CA2F8F5311E0}"/>
              </a:ext>
            </a:extLst>
          </p:cNvPr>
          <p:cNvSpPr/>
          <p:nvPr/>
        </p:nvSpPr>
        <p:spPr bwMode="auto">
          <a:xfrm>
            <a:off x="821125" y="5469297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04.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배송등록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CEAD415C-2701-E01A-4296-DCE39220462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3297"/>
            <a:ext cx="180000" cy="180000"/>
          </a:xfrm>
          <a:prstGeom prst="rect">
            <a:avLst/>
          </a:prstGeom>
        </p:spPr>
      </p:pic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7DCF2750-D648-2A47-346D-A99921CEDFC3}"/>
              </a:ext>
            </a:extLst>
          </p:cNvPr>
          <p:cNvSpPr/>
          <p:nvPr/>
        </p:nvSpPr>
        <p:spPr bwMode="auto">
          <a:xfrm>
            <a:off x="821125" y="5929352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05.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인수등록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DE4C91F0-25AA-1261-B41B-3C566347BAA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983352"/>
            <a:ext cx="180000" cy="180000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263BF6FA-E65C-ED55-0FDA-A3B97495B140}"/>
              </a:ext>
            </a:extLst>
          </p:cNvPr>
          <p:cNvGrpSpPr/>
          <p:nvPr/>
        </p:nvGrpSpPr>
        <p:grpSpPr>
          <a:xfrm>
            <a:off x="2770665" y="3621100"/>
            <a:ext cx="1267022" cy="215444"/>
            <a:chOff x="3047404" y="2356725"/>
            <a:chExt cx="1267022" cy="21544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BBB15C4-B93A-3980-1185-60E80B9DDCA8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43D65392-6AFC-427A-9409-1B304FA2672B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D6CB8209-F9F9-DD94-891F-C1B85A0211A1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D809BFB8-F7E3-B35D-20AD-806438F74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29C66644-5217-5A9A-AF68-AEB532500B7B}"/>
              </a:ext>
            </a:extLst>
          </p:cNvPr>
          <p:cNvSpPr txBox="1"/>
          <p:nvPr/>
        </p:nvSpPr>
        <p:spPr>
          <a:xfrm>
            <a:off x="4289978" y="362110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7CC4BF-5DE2-CA47-ADD8-BDBA03D99879}"/>
              </a:ext>
            </a:extLst>
          </p:cNvPr>
          <p:cNvSpPr txBox="1"/>
          <p:nvPr/>
        </p:nvSpPr>
        <p:spPr>
          <a:xfrm>
            <a:off x="5809290" y="362110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EFA6B02-BAEF-9F83-FC96-231CEE06A953}"/>
              </a:ext>
            </a:extLst>
          </p:cNvPr>
          <p:cNvGrpSpPr/>
          <p:nvPr/>
        </p:nvGrpSpPr>
        <p:grpSpPr>
          <a:xfrm>
            <a:off x="4023839" y="4277970"/>
            <a:ext cx="900000" cy="198000"/>
            <a:chOff x="7669088" y="5000231"/>
            <a:chExt cx="900000" cy="198000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2ACB540-C35E-315D-1EB5-FEA93FB96F92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0" name="Calendar">
              <a:extLst>
                <a:ext uri="{FF2B5EF4-FFF2-40B4-BE49-F238E27FC236}">
                  <a16:creationId xmlns:a16="http://schemas.microsoft.com/office/drawing/2014/main" id="{F08D772C-C47A-CDB5-B127-71F636E90ED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775CEF9-BF27-FA40-0E38-AD3336CA4400}"/>
              </a:ext>
            </a:extLst>
          </p:cNvPr>
          <p:cNvGrpSpPr/>
          <p:nvPr/>
        </p:nvGrpSpPr>
        <p:grpSpPr>
          <a:xfrm>
            <a:off x="6184525" y="4277970"/>
            <a:ext cx="900000" cy="198000"/>
            <a:chOff x="7669088" y="5000231"/>
            <a:chExt cx="900000" cy="198000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557031E-76B3-BC60-79A0-87773FBB02D1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3" name="Calendar">
              <a:extLst>
                <a:ext uri="{FF2B5EF4-FFF2-40B4-BE49-F238E27FC236}">
                  <a16:creationId xmlns:a16="http://schemas.microsoft.com/office/drawing/2014/main" id="{0CE33D04-EDDF-15C0-C893-027D8D85660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1439EDC-4E40-ADEB-695D-4D891ADE2253}"/>
              </a:ext>
            </a:extLst>
          </p:cNvPr>
          <p:cNvGrpSpPr/>
          <p:nvPr/>
        </p:nvGrpSpPr>
        <p:grpSpPr>
          <a:xfrm>
            <a:off x="8342770" y="4277970"/>
            <a:ext cx="900000" cy="198000"/>
            <a:chOff x="7669088" y="5000231"/>
            <a:chExt cx="900000" cy="198000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609A079-D668-2C9C-EABA-476323584FD4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6" name="Calendar">
              <a:extLst>
                <a:ext uri="{FF2B5EF4-FFF2-40B4-BE49-F238E27FC236}">
                  <a16:creationId xmlns:a16="http://schemas.microsoft.com/office/drawing/2014/main" id="{2E729077-EAE2-EB48-2E3B-BCF24D2747C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3D11C427-3D44-91CD-C9DF-B8A3E272F7E3}"/>
              </a:ext>
            </a:extLst>
          </p:cNvPr>
          <p:cNvSpPr/>
          <p:nvPr/>
        </p:nvSpPr>
        <p:spPr>
          <a:xfrm>
            <a:off x="8976746" y="400717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C8BFCD2A-626D-C36E-DC38-B9591799188E}"/>
              </a:ext>
            </a:extLst>
          </p:cNvPr>
          <p:cNvSpPr/>
          <p:nvPr/>
        </p:nvSpPr>
        <p:spPr>
          <a:xfrm>
            <a:off x="8540910" y="400717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FACE65DE-FC24-C266-CF1B-B113C38F4AAB}"/>
              </a:ext>
            </a:extLst>
          </p:cNvPr>
          <p:cNvSpPr/>
          <p:nvPr/>
        </p:nvSpPr>
        <p:spPr>
          <a:xfrm>
            <a:off x="8099645" y="400717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A182D04-BE60-9CF1-E7A1-61862287A520}"/>
              </a:ext>
            </a:extLst>
          </p:cNvPr>
          <p:cNvGrpSpPr/>
          <p:nvPr/>
        </p:nvGrpSpPr>
        <p:grpSpPr>
          <a:xfrm>
            <a:off x="4023839" y="4861495"/>
            <a:ext cx="900000" cy="198000"/>
            <a:chOff x="7669088" y="5000231"/>
            <a:chExt cx="900000" cy="198000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9B4CD32-CF51-1DBC-18F5-7D15D85A89B1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2024-11-16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Calendar">
              <a:extLst>
                <a:ext uri="{FF2B5EF4-FFF2-40B4-BE49-F238E27FC236}">
                  <a16:creationId xmlns:a16="http://schemas.microsoft.com/office/drawing/2014/main" id="{60E58A68-581D-163B-2513-49CB4D87193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196229A-BF20-BBA5-4178-2CB25C1EC5C8}"/>
              </a:ext>
            </a:extLst>
          </p:cNvPr>
          <p:cNvSpPr/>
          <p:nvPr/>
        </p:nvSpPr>
        <p:spPr>
          <a:xfrm>
            <a:off x="8976746" y="4590700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A85C717-7DFF-F584-B784-FAF21992B903}"/>
              </a:ext>
            </a:extLst>
          </p:cNvPr>
          <p:cNvGrpSpPr/>
          <p:nvPr/>
        </p:nvGrpSpPr>
        <p:grpSpPr>
          <a:xfrm>
            <a:off x="4023839" y="5449142"/>
            <a:ext cx="900000" cy="198000"/>
            <a:chOff x="7669088" y="5000231"/>
            <a:chExt cx="900000" cy="198000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FE49709-D85A-DEC3-7AAE-87E5E353C2D6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0" name="Calendar">
              <a:extLst>
                <a:ext uri="{FF2B5EF4-FFF2-40B4-BE49-F238E27FC236}">
                  <a16:creationId xmlns:a16="http://schemas.microsoft.com/office/drawing/2014/main" id="{92486337-7497-597E-18BD-2BEAC148937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C4098174-4A14-142F-243B-149EBC2D767F}"/>
              </a:ext>
            </a:extLst>
          </p:cNvPr>
          <p:cNvGrpSpPr/>
          <p:nvPr/>
        </p:nvGrpSpPr>
        <p:grpSpPr>
          <a:xfrm>
            <a:off x="6184525" y="5449142"/>
            <a:ext cx="900000" cy="198000"/>
            <a:chOff x="7669088" y="5000231"/>
            <a:chExt cx="900000" cy="198000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636C8391-496F-0BBE-8BC9-4780EA4ADFD5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2024-12-20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3" name="Calendar">
              <a:extLst>
                <a:ext uri="{FF2B5EF4-FFF2-40B4-BE49-F238E27FC236}">
                  <a16:creationId xmlns:a16="http://schemas.microsoft.com/office/drawing/2014/main" id="{03BB43F3-44AB-2E61-ED9B-9C512418547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06301740-C7B4-6BF4-CA30-6F4256205A96}"/>
              </a:ext>
            </a:extLst>
          </p:cNvPr>
          <p:cNvGrpSpPr/>
          <p:nvPr/>
        </p:nvGrpSpPr>
        <p:grpSpPr>
          <a:xfrm>
            <a:off x="8342770" y="5449142"/>
            <a:ext cx="900000" cy="198000"/>
            <a:chOff x="7669088" y="5000231"/>
            <a:chExt cx="900000" cy="198000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1F39F20-992D-6599-D5B9-67B66AA64816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6" name="Calendar">
              <a:extLst>
                <a:ext uri="{FF2B5EF4-FFF2-40B4-BE49-F238E27FC236}">
                  <a16:creationId xmlns:a16="http://schemas.microsoft.com/office/drawing/2014/main" id="{F819EC10-437E-2979-DD3D-6A88022E97C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5FCF6AB6-F958-E1CE-817D-7B120F52B11A}"/>
              </a:ext>
            </a:extLst>
          </p:cNvPr>
          <p:cNvSpPr/>
          <p:nvPr/>
        </p:nvSpPr>
        <p:spPr>
          <a:xfrm>
            <a:off x="8976746" y="5178347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8715D072-ECD4-DE2A-DEEB-1DE3784F2B39}"/>
              </a:ext>
            </a:extLst>
          </p:cNvPr>
          <p:cNvSpPr/>
          <p:nvPr/>
        </p:nvSpPr>
        <p:spPr>
          <a:xfrm>
            <a:off x="8540910" y="5178347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6BDDDEDE-577E-B335-87B8-F8032D1E4B96}"/>
              </a:ext>
            </a:extLst>
          </p:cNvPr>
          <p:cNvGrpSpPr/>
          <p:nvPr/>
        </p:nvGrpSpPr>
        <p:grpSpPr>
          <a:xfrm>
            <a:off x="1113847" y="3633244"/>
            <a:ext cx="450147" cy="215444"/>
            <a:chOff x="6648708" y="2082056"/>
            <a:chExt cx="450147" cy="215444"/>
          </a:xfrm>
        </p:grpSpPr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9A5D1697-8F12-7DEA-3B79-ABBAC4D8C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E899A498-686A-26B9-CFC8-43243AF9C39E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896B33BE-D6C4-92A4-BBB2-8518B5470535}"/>
              </a:ext>
            </a:extLst>
          </p:cNvPr>
          <p:cNvGrpSpPr/>
          <p:nvPr/>
        </p:nvGrpSpPr>
        <p:grpSpPr>
          <a:xfrm>
            <a:off x="1569423" y="3633244"/>
            <a:ext cx="578599" cy="215444"/>
            <a:chOff x="6671958" y="2082056"/>
            <a:chExt cx="578599" cy="215444"/>
          </a:xfrm>
        </p:grpSpPr>
        <p:pic>
          <p:nvPicPr>
            <p:cNvPr id="236" name="그림 235">
              <a:extLst>
                <a:ext uri="{FF2B5EF4-FFF2-40B4-BE49-F238E27FC236}">
                  <a16:creationId xmlns:a16="http://schemas.microsoft.com/office/drawing/2014/main" id="{3DE58D56-C197-7439-143C-318B580AE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7A2B3F5C-94D6-6B56-F086-B996518FE201}"/>
                </a:ext>
              </a:extLst>
            </p:cNvPr>
            <p:cNvSpPr txBox="1"/>
            <p:nvPr/>
          </p:nvSpPr>
          <p:spPr>
            <a:xfrm>
              <a:off x="6737275" y="2082056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 중</a:t>
              </a: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F5DE8EC6-8136-C15B-84D5-14A051877664}"/>
              </a:ext>
            </a:extLst>
          </p:cNvPr>
          <p:cNvGrpSpPr/>
          <p:nvPr/>
        </p:nvGrpSpPr>
        <p:grpSpPr>
          <a:xfrm>
            <a:off x="2153451" y="3633244"/>
            <a:ext cx="452398" cy="215444"/>
            <a:chOff x="6671958" y="2082056"/>
            <a:chExt cx="452398" cy="215444"/>
          </a:xfrm>
        </p:grpSpPr>
        <p:pic>
          <p:nvPicPr>
            <p:cNvPr id="239" name="그림 238">
              <a:extLst>
                <a:ext uri="{FF2B5EF4-FFF2-40B4-BE49-F238E27FC236}">
                  <a16:creationId xmlns:a16="http://schemas.microsoft.com/office/drawing/2014/main" id="{7C7CB6A2-FE41-F036-2ED9-9A7203B72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6FC8AA19-8B6A-2176-DD02-F6F5004237E3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6BC2A118-2150-32BB-9816-4A8E108BA7D4}"/>
              </a:ext>
            </a:extLst>
          </p:cNvPr>
          <p:cNvSpPr txBox="1"/>
          <p:nvPr/>
        </p:nvSpPr>
        <p:spPr>
          <a:xfrm>
            <a:off x="2809296" y="399779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81F2998-D982-DDE8-F5C4-EEECAA4AEDCD}"/>
              </a:ext>
            </a:extLst>
          </p:cNvPr>
          <p:cNvSpPr txBox="1"/>
          <p:nvPr/>
        </p:nvSpPr>
        <p:spPr>
          <a:xfrm>
            <a:off x="2809296" y="4581318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제작등록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57DE816-C6EE-F4A7-901E-59FFAA91E4E1}"/>
              </a:ext>
            </a:extLst>
          </p:cNvPr>
          <p:cNvSpPr txBox="1"/>
          <p:nvPr/>
        </p:nvSpPr>
        <p:spPr>
          <a:xfrm>
            <a:off x="2809296" y="5168965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sp>
        <p:nvSpPr>
          <p:cNvPr id="247" name="사각형: 둥근 모서리 246">
            <a:extLst>
              <a:ext uri="{FF2B5EF4-FFF2-40B4-BE49-F238E27FC236}">
                <a16:creationId xmlns:a16="http://schemas.microsoft.com/office/drawing/2014/main" id="{C2B82B6B-46FC-E53D-806A-20E02F6D09D9}"/>
              </a:ext>
            </a:extLst>
          </p:cNvPr>
          <p:cNvSpPr/>
          <p:nvPr/>
        </p:nvSpPr>
        <p:spPr bwMode="auto">
          <a:xfrm>
            <a:off x="4841763" y="3640547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248" name="사각형: 둥근 모서리 247">
            <a:extLst>
              <a:ext uri="{FF2B5EF4-FFF2-40B4-BE49-F238E27FC236}">
                <a16:creationId xmlns:a16="http://schemas.microsoft.com/office/drawing/2014/main" id="{60754E88-C8F2-D910-9489-34C8A53017EE}"/>
              </a:ext>
            </a:extLst>
          </p:cNvPr>
          <p:cNvSpPr/>
          <p:nvPr/>
        </p:nvSpPr>
        <p:spPr bwMode="auto">
          <a:xfrm>
            <a:off x="6356238" y="3640547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-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aphicFrame>
        <p:nvGraphicFramePr>
          <p:cNvPr id="255" name="표 3">
            <a:extLst>
              <a:ext uri="{FF2B5EF4-FFF2-40B4-BE49-F238E27FC236}">
                <a16:creationId xmlns:a16="http://schemas.microsoft.com/office/drawing/2014/main" id="{3F7995BD-BC6E-1599-8352-E4528C5CF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23051"/>
              </p:ext>
            </p:extLst>
          </p:nvPr>
        </p:nvGraphicFramePr>
        <p:xfrm>
          <a:off x="2900988" y="6011465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855CBE22-20D4-A95B-197B-11B26D2DF9C3}"/>
              </a:ext>
            </a:extLst>
          </p:cNvPr>
          <p:cNvGrpSpPr/>
          <p:nvPr/>
        </p:nvGrpSpPr>
        <p:grpSpPr>
          <a:xfrm>
            <a:off x="4023839" y="6037152"/>
            <a:ext cx="900000" cy="198000"/>
            <a:chOff x="7669088" y="5000231"/>
            <a:chExt cx="900000" cy="198000"/>
          </a:xfrm>
        </p:grpSpPr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4C06DFD-0F0B-EA4C-7467-5E3BE1E2E527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2024-12-21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8" name="Calendar">
              <a:extLst>
                <a:ext uri="{FF2B5EF4-FFF2-40B4-BE49-F238E27FC236}">
                  <a16:creationId xmlns:a16="http://schemas.microsoft.com/office/drawing/2014/main" id="{4C1BC2C4-78CA-FAE3-1B0C-48461276C98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C2C6E1E3-E416-C3B7-D18B-AB854A986BD6}"/>
              </a:ext>
            </a:extLst>
          </p:cNvPr>
          <p:cNvSpPr txBox="1"/>
          <p:nvPr/>
        </p:nvSpPr>
        <p:spPr>
          <a:xfrm>
            <a:off x="2809296" y="5756975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인수등록</a:t>
            </a:r>
          </a:p>
        </p:txBody>
      </p:sp>
      <p:sp>
        <p:nvSpPr>
          <p:cNvPr id="262" name="사각형: 둥근 모서리 261">
            <a:extLst>
              <a:ext uri="{FF2B5EF4-FFF2-40B4-BE49-F238E27FC236}">
                <a16:creationId xmlns:a16="http://schemas.microsoft.com/office/drawing/2014/main" id="{E1B20A38-4B53-CD98-20F9-0C398D5E2E3F}"/>
              </a:ext>
            </a:extLst>
          </p:cNvPr>
          <p:cNvSpPr/>
          <p:nvPr/>
        </p:nvSpPr>
        <p:spPr>
          <a:xfrm>
            <a:off x="8976746" y="5766357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C586C30-270D-3EE0-D18E-14ABC3E6F46D}"/>
              </a:ext>
            </a:extLst>
          </p:cNvPr>
          <p:cNvSpPr txBox="1"/>
          <p:nvPr/>
        </p:nvSpPr>
        <p:spPr>
          <a:xfrm>
            <a:off x="286800" y="3253161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graphicFrame>
        <p:nvGraphicFramePr>
          <p:cNvPr id="271" name="표 3">
            <a:extLst>
              <a:ext uri="{FF2B5EF4-FFF2-40B4-BE49-F238E27FC236}">
                <a16:creationId xmlns:a16="http://schemas.microsoft.com/office/drawing/2014/main" id="{127DEDCB-F755-6FF4-5F1B-5B8C8F66C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07054"/>
              </p:ext>
            </p:extLst>
          </p:nvPr>
        </p:nvGraphicFramePr>
        <p:xfrm>
          <a:off x="282595" y="1243343"/>
          <a:ext cx="9246389" cy="17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13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885609">
                  <a:extLst>
                    <a:ext uri="{9D8B030D-6E8A-4147-A177-3AD203B41FA5}">
                      <a16:colId xmlns:a16="http://schemas.microsoft.com/office/drawing/2014/main" val="1573817632"/>
                    </a:ext>
                  </a:extLst>
                </a:gridCol>
                <a:gridCol w="4072915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1131365">
                  <a:extLst>
                    <a:ext uri="{9D8B030D-6E8A-4147-A177-3AD203B41FA5}">
                      <a16:colId xmlns:a16="http://schemas.microsoft.com/office/drawing/2014/main" val="372703959"/>
                    </a:ext>
                  </a:extLst>
                </a:gridCol>
                <a:gridCol w="1508487">
                  <a:extLst>
                    <a:ext uri="{9D8B030D-6E8A-4147-A177-3AD203B41FA5}">
                      <a16:colId xmlns:a16="http://schemas.microsoft.com/office/drawing/2014/main" val="198965300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rgbClr val="393939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rgbClr val="393939"/>
                          </a:solidFill>
                          <a:effectLst/>
                        </a:rPr>
                        <a:t>화면</a:t>
                      </a:r>
                      <a:r>
                        <a:rPr lang="en-US" altLang="ko-KR" sz="800" b="1">
                          <a:solidFill>
                            <a:srgbClr val="393939"/>
                          </a:solidFill>
                          <a:effectLst/>
                        </a:rPr>
                        <a:t>ID</a:t>
                      </a:r>
                      <a:endParaRPr lang="en-US" altLang="ko-KR" sz="800" b="1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rgbClr val="393939"/>
                          </a:solidFill>
                          <a:effectLst/>
                        </a:rPr>
                        <a:t>화면명</a:t>
                      </a:r>
                      <a:endParaRPr lang="en-US" altLang="ko-KR" sz="800" b="1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rgbClr val="393939"/>
                          </a:solidFill>
                          <a:effectLst/>
                        </a:rPr>
                        <a:t>화면구분</a:t>
                      </a:r>
                      <a:endParaRPr lang="en-US" altLang="ko-KR" sz="800" b="1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rgbClr val="393939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14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AABB0001M00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메인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effectLst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2025-02-03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1484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13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AABB0001M01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원화현수송신청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2025-02-03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3834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12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AABB0001M02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원화마감시간관리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2025-02-03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0641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11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AABB0001M03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시재과부족현황관리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2025-02-02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29117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10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AABB0001M04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자금현송명령부관리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2025-02-02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828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9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AABB0001M05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>
                          <a:effectLst/>
                        </a:rPr>
                        <a:t>자금현송명령관리</a:t>
                      </a:r>
                      <a:r>
                        <a:rPr lang="en-US" altLang="ko-KR" sz="800">
                          <a:effectLst/>
                        </a:rPr>
                        <a:t>(</a:t>
                      </a:r>
                      <a:r>
                        <a:rPr lang="ko-KR" altLang="en-US" sz="800">
                          <a:effectLst/>
                        </a:rPr>
                        <a:t>업무지원</a:t>
                      </a:r>
                      <a:r>
                        <a:rPr lang="en-US" altLang="ko-KR" sz="800">
                          <a:effectLst/>
                        </a:rPr>
                        <a:t>)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화면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2025-02-01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5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38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35E7C-A2E4-E753-5C94-469F0756D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49A00C23-8D66-6793-C403-7C23923FED18}"/>
              </a:ext>
            </a:extLst>
          </p:cNvPr>
          <p:cNvSpPr txBox="1"/>
          <p:nvPr/>
        </p:nvSpPr>
        <p:spPr>
          <a:xfrm>
            <a:off x="66840" y="107467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생성관리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메뉴관리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수정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/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삭제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4BC8E38A-A641-F435-5EAC-3B6ECA687200}"/>
              </a:ext>
            </a:extLst>
          </p:cNvPr>
          <p:cNvGraphicFramePr>
            <a:graphicFrameLocks noGrp="1"/>
          </p:cNvGraphicFramePr>
          <p:nvPr/>
        </p:nvGraphicFramePr>
        <p:xfrm>
          <a:off x="9702412" y="1634441"/>
          <a:ext cx="2329200" cy="457728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메뉴관리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슈퍼관리자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(SM)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전용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시스템 전체 메뉴 관리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영역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조회조건 설정 후 조회 버튼 클릭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목록에 조회결과 출력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 내 해당 메뉴 위치로 이동되며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검색된 메뉴 다수일 경우 첫번째 위치로 이동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조회결과 없을 경우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조회된 메뉴가 없습니다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순서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아이콘 마우스 드래그하여 위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아래 순서 변경 가능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(3)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 영역에 해당 상세정보 노출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 상세정보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 수정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 가능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3-1)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중복확인 버튼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수정 후 버튼 클릭 시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 가능한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있을 경우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 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다시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신규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상세정보 영역 입력 가능한 상태로 초기화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9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얼럿 노츨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삭제하시겠습니까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삭제되었습니다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1FF5B4-1B5F-2073-AE18-98134014402D}"/>
              </a:ext>
            </a:extLst>
          </p:cNvPr>
          <p:cNvSpPr txBox="1"/>
          <p:nvPr/>
        </p:nvSpPr>
        <p:spPr>
          <a:xfrm>
            <a:off x="10214439" y="688967"/>
            <a:ext cx="1782000" cy="200055"/>
          </a:xfrm>
          <a:prstGeom prst="rect">
            <a:avLst/>
          </a:prstGeom>
        </p:spPr>
        <p:txBody>
          <a:bodyPr wrap="square" lIns="72000" rIns="72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B76C80-CDB5-48C9-5BE3-87D711C12721}"/>
              </a:ext>
            </a:extLst>
          </p:cNvPr>
          <p:cNvSpPr txBox="1"/>
          <p:nvPr/>
        </p:nvSpPr>
        <p:spPr>
          <a:xfrm>
            <a:off x="10214439" y="863833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html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F2DE9-064A-3C92-AC2C-24FC98DA833D}"/>
              </a:ext>
            </a:extLst>
          </p:cNvPr>
          <p:cNvSpPr txBox="1"/>
          <p:nvPr/>
        </p:nvSpPr>
        <p:spPr>
          <a:xfrm>
            <a:off x="10214439" y="497547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메뉴관리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9789E-AE14-3B36-D3DB-02E748C0BD8B}"/>
              </a:ext>
            </a:extLst>
          </p:cNvPr>
          <p:cNvSpPr txBox="1"/>
          <p:nvPr/>
        </p:nvSpPr>
        <p:spPr>
          <a:xfrm>
            <a:off x="10214439" y="1137000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관리자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 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권한관리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생성관리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D0FA676-0C22-4583-2FC1-342E6772A51B}"/>
              </a:ext>
            </a:extLst>
          </p:cNvPr>
          <p:cNvGrpSpPr/>
          <p:nvPr/>
        </p:nvGrpSpPr>
        <p:grpSpPr>
          <a:xfrm>
            <a:off x="284158" y="552809"/>
            <a:ext cx="2459477" cy="261610"/>
            <a:chOff x="307162" y="575813"/>
            <a:chExt cx="2459477" cy="26161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F5E018D-3C19-229B-C8E2-C34EC74BB706}"/>
                </a:ext>
              </a:extLst>
            </p:cNvPr>
            <p:cNvSpPr/>
            <p:nvPr/>
          </p:nvSpPr>
          <p:spPr>
            <a:xfrm>
              <a:off x="1023854" y="617327"/>
              <a:ext cx="1742785" cy="2154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홈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관리자</a:t>
              </a:r>
              <a:r>
                <a:rPr lang="en-US" altLang="ko-KR" sz="800">
                  <a:solidFill>
                    <a:srgbClr val="7F7F7F"/>
                  </a:solidFill>
                  <a:latin typeface="함초롬돋움"/>
                  <a:ea typeface="함초롬돋움"/>
                </a:rPr>
                <a:t> &gt; </a:t>
              </a: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권한관리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생성</a:t>
              </a:r>
              <a:r>
                <a:rPr lang="ko-KR" altLang="en-US" sz="800" b="1">
                  <a:solidFill>
                    <a:schemeClr val="tx1"/>
                  </a:solidFill>
                  <a:latin typeface="함초롬돋움"/>
                  <a:ea typeface="함초롬돋움"/>
                </a:rPr>
                <a:t>관리</a:t>
              </a:r>
              <a:endPara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369D2DC-62A3-EB7D-73F1-12906A54397A}"/>
                </a:ext>
              </a:extLst>
            </p:cNvPr>
            <p:cNvGrpSpPr/>
            <p:nvPr/>
          </p:nvGrpSpPr>
          <p:grpSpPr>
            <a:xfrm>
              <a:off x="307162" y="575813"/>
              <a:ext cx="826306" cy="261610"/>
              <a:chOff x="507576" y="2450233"/>
              <a:chExt cx="826306" cy="261610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A420A60-8F44-3492-CF92-E7321E441B88}"/>
                  </a:ext>
                </a:extLst>
              </p:cNvPr>
              <p:cNvSpPr/>
              <p:nvPr/>
            </p:nvSpPr>
            <p:spPr>
              <a:xfrm>
                <a:off x="604195" y="2450233"/>
                <a:ext cx="729687" cy="26161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kumimoji="0" lang="ko-KR" altLang="en-US" sz="11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함초롬돋움"/>
                    <a:ea typeface="함초롬돋움"/>
                    <a:cs typeface="+mn-cs"/>
                  </a:rPr>
                  <a:t>생성관리</a:t>
                </a:r>
              </a:p>
            </p:txBody>
          </p:sp>
          <p:pic>
            <p:nvPicPr>
              <p:cNvPr id="104" name="그림 103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BF38CEA0-F9D0-C296-0059-D5BBC956E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576" y="2524097"/>
                <a:ext cx="133200" cy="133200"/>
              </a:xfrm>
              <a:prstGeom prst="rect">
                <a:avLst/>
              </a:prstGeom>
            </p:spPr>
          </p:pic>
        </p:grpSp>
      </p:grpSp>
      <p:graphicFrame>
        <p:nvGraphicFramePr>
          <p:cNvPr id="182" name="Group 974">
            <a:extLst>
              <a:ext uri="{FF2B5EF4-FFF2-40B4-BE49-F238E27FC236}">
                <a16:creationId xmlns:a16="http://schemas.microsoft.com/office/drawing/2014/main" id="{95265A83-0170-F02E-EAC6-4BF30F97D239}"/>
              </a:ext>
            </a:extLst>
          </p:cNvPr>
          <p:cNvGraphicFramePr>
            <a:graphicFrameLocks noGrp="1"/>
          </p:cNvGraphicFramePr>
          <p:nvPr/>
        </p:nvGraphicFramePr>
        <p:xfrm>
          <a:off x="12202380" y="1634441"/>
          <a:ext cx="2340000" cy="129120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얼럿 노츨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저장하시겠습니까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저장되었습니다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필수입력 항목 미체크 시 얼럿 노출</a:t>
                      </a:r>
                      <a:b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메뉴구분을 선택해주세요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를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중복확인을 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메뉴명을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36494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2E0435A-5FB1-BC0A-F12A-1F86A09839BC}"/>
              </a:ext>
            </a:extLst>
          </p:cNvPr>
          <p:cNvSpPr/>
          <p:nvPr/>
        </p:nvSpPr>
        <p:spPr bwMode="auto">
          <a:xfrm>
            <a:off x="286800" y="3556306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19D157-B73A-B7CF-E53C-93A2B9692BD5}"/>
              </a:ext>
            </a:extLst>
          </p:cNvPr>
          <p:cNvSpPr txBox="1"/>
          <p:nvPr/>
        </p:nvSpPr>
        <p:spPr>
          <a:xfrm>
            <a:off x="284158" y="362595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16B7FAD-3863-005F-698E-69F5A52FC456}"/>
              </a:ext>
            </a:extLst>
          </p:cNvPr>
          <p:cNvSpPr/>
          <p:nvPr/>
        </p:nvSpPr>
        <p:spPr bwMode="auto">
          <a:xfrm>
            <a:off x="2753354" y="3556305"/>
            <a:ext cx="6768000" cy="284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6FA9A62-5A58-57BB-DA4C-E2FECDEB4524}"/>
              </a:ext>
            </a:extLst>
          </p:cNvPr>
          <p:cNvSpPr txBox="1"/>
          <p:nvPr/>
        </p:nvSpPr>
        <p:spPr>
          <a:xfrm>
            <a:off x="2809296" y="399616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graphicFrame>
        <p:nvGraphicFramePr>
          <p:cNvPr id="51" name="표 3">
            <a:extLst>
              <a:ext uri="{FF2B5EF4-FFF2-40B4-BE49-F238E27FC236}">
                <a16:creationId xmlns:a16="http://schemas.microsoft.com/office/drawing/2014/main" id="{537706D3-CC89-9C94-C17F-00805A619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493612"/>
              </p:ext>
            </p:extLst>
          </p:nvPr>
        </p:nvGraphicFramePr>
        <p:xfrm>
          <a:off x="2900988" y="4250659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C67F3F17-13F9-3130-59FD-81A3CF8AE325}"/>
              </a:ext>
            </a:extLst>
          </p:cNvPr>
          <p:cNvSpPr txBox="1"/>
          <p:nvPr/>
        </p:nvSpPr>
        <p:spPr>
          <a:xfrm>
            <a:off x="2809296" y="4579694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제작등록</a:t>
            </a:r>
          </a:p>
        </p:txBody>
      </p:sp>
      <p:graphicFrame>
        <p:nvGraphicFramePr>
          <p:cNvPr id="53" name="표 3">
            <a:extLst>
              <a:ext uri="{FF2B5EF4-FFF2-40B4-BE49-F238E27FC236}">
                <a16:creationId xmlns:a16="http://schemas.microsoft.com/office/drawing/2014/main" id="{01F77128-A412-7BC0-4171-E932A924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0620"/>
              </p:ext>
            </p:extLst>
          </p:nvPr>
        </p:nvGraphicFramePr>
        <p:xfrm>
          <a:off x="2900988" y="4834184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제작기간은 등록일로부터 약 </a:t>
                      </a: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주 정도 소요됩니다</a:t>
                      </a: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b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0FF15C6-757D-843C-A1C0-18C4232274D3}"/>
              </a:ext>
            </a:extLst>
          </p:cNvPr>
          <p:cNvSpPr txBox="1"/>
          <p:nvPr/>
        </p:nvSpPr>
        <p:spPr>
          <a:xfrm>
            <a:off x="2809296" y="516734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graphicFrame>
        <p:nvGraphicFramePr>
          <p:cNvPr id="56" name="표 3">
            <a:extLst>
              <a:ext uri="{FF2B5EF4-FFF2-40B4-BE49-F238E27FC236}">
                <a16:creationId xmlns:a16="http://schemas.microsoft.com/office/drawing/2014/main" id="{EEAADAE4-BB0A-7B8E-50CA-809B97A2E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58148"/>
              </p:ext>
            </p:extLst>
          </p:nvPr>
        </p:nvGraphicFramePr>
        <p:xfrm>
          <a:off x="2900988" y="5421831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9B56AE6-8A13-8606-FAA5-1ACAE1E4F91D}"/>
              </a:ext>
            </a:extLst>
          </p:cNvPr>
          <p:cNvSpPr/>
          <p:nvPr/>
        </p:nvSpPr>
        <p:spPr>
          <a:xfrm>
            <a:off x="8981183" y="3285993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677770E-1463-3F96-9C6D-C9481CC79D54}"/>
              </a:ext>
            </a:extLst>
          </p:cNvPr>
          <p:cNvCxnSpPr>
            <a:cxnSpLocks/>
          </p:cNvCxnSpPr>
          <p:nvPr/>
        </p:nvCxnSpPr>
        <p:spPr>
          <a:xfrm>
            <a:off x="2745552" y="3920478"/>
            <a:ext cx="67756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012F99E-0849-1656-3CDF-537E870E713E}"/>
              </a:ext>
            </a:extLst>
          </p:cNvPr>
          <p:cNvSpPr txBox="1"/>
          <p:nvPr/>
        </p:nvSpPr>
        <p:spPr>
          <a:xfrm>
            <a:off x="286800" y="3253161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185DFE3-6E6F-DB10-6966-2DEA1C082C05}"/>
              </a:ext>
            </a:extLst>
          </p:cNvPr>
          <p:cNvSpPr/>
          <p:nvPr/>
        </p:nvSpPr>
        <p:spPr bwMode="auto">
          <a:xfrm>
            <a:off x="286800" y="3920478"/>
            <a:ext cx="2340000" cy="248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C03F74B2-AAB5-53D8-78A8-86505903ECF7}"/>
              </a:ext>
            </a:extLst>
          </p:cNvPr>
          <p:cNvGrpSpPr/>
          <p:nvPr/>
        </p:nvGrpSpPr>
        <p:grpSpPr>
          <a:xfrm>
            <a:off x="2770665" y="3619476"/>
            <a:ext cx="1267022" cy="215444"/>
            <a:chOff x="3047404" y="2356725"/>
            <a:chExt cx="1267022" cy="21544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5F209D3-6563-E234-4456-ECF53C035688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C343022E-8D12-3846-4A82-1641AE0A4CF4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D2127A6A-C91A-705A-9822-7D49176E25B0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562C6A08-8DF9-18B8-B635-047436A42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AC7EBFFD-3BDB-0438-FC95-5F7BA33E3157}"/>
              </a:ext>
            </a:extLst>
          </p:cNvPr>
          <p:cNvSpPr txBox="1"/>
          <p:nvPr/>
        </p:nvSpPr>
        <p:spPr>
          <a:xfrm>
            <a:off x="4289978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41EE533-59F3-1B35-8260-80C5D27E2A08}"/>
              </a:ext>
            </a:extLst>
          </p:cNvPr>
          <p:cNvSpPr txBox="1"/>
          <p:nvPr/>
        </p:nvSpPr>
        <p:spPr>
          <a:xfrm>
            <a:off x="5809290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EB99CD89-72B0-8AC1-F6BD-3C9F4B4EACFC}"/>
              </a:ext>
            </a:extLst>
          </p:cNvPr>
          <p:cNvGrpSpPr/>
          <p:nvPr/>
        </p:nvGrpSpPr>
        <p:grpSpPr>
          <a:xfrm>
            <a:off x="4023839" y="4276346"/>
            <a:ext cx="900000" cy="198000"/>
            <a:chOff x="7669088" y="5000231"/>
            <a:chExt cx="900000" cy="198000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202D5FF-C54F-DADA-C8FB-EE475C17E67F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0" name="Calendar">
              <a:extLst>
                <a:ext uri="{FF2B5EF4-FFF2-40B4-BE49-F238E27FC236}">
                  <a16:creationId xmlns:a16="http://schemas.microsoft.com/office/drawing/2014/main" id="{31AB93F7-F54F-9F6F-3672-E4C0F96E09A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8489E75-E470-767B-29E6-AAC8314BFA7F}"/>
              </a:ext>
            </a:extLst>
          </p:cNvPr>
          <p:cNvGrpSpPr/>
          <p:nvPr/>
        </p:nvGrpSpPr>
        <p:grpSpPr>
          <a:xfrm>
            <a:off x="6184525" y="4276346"/>
            <a:ext cx="900000" cy="198000"/>
            <a:chOff x="7669088" y="5000231"/>
            <a:chExt cx="900000" cy="198000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EFCB50A-C2E2-3F39-1AC1-D0E24849497A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13" name="Calendar">
              <a:extLst>
                <a:ext uri="{FF2B5EF4-FFF2-40B4-BE49-F238E27FC236}">
                  <a16:creationId xmlns:a16="http://schemas.microsoft.com/office/drawing/2014/main" id="{8AA474EF-6C44-1351-CBCE-0CDDE6A8B2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B7E5ECB-8134-39FF-D76C-6D1AF7EFBFA0}"/>
              </a:ext>
            </a:extLst>
          </p:cNvPr>
          <p:cNvGrpSpPr/>
          <p:nvPr/>
        </p:nvGrpSpPr>
        <p:grpSpPr>
          <a:xfrm>
            <a:off x="8342770" y="4276346"/>
            <a:ext cx="900000" cy="198000"/>
            <a:chOff x="7669088" y="5000231"/>
            <a:chExt cx="900000" cy="198000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DDCD2D35-21EE-4AC8-F146-2ABE8933EEEE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26" name="Calendar">
              <a:extLst>
                <a:ext uri="{FF2B5EF4-FFF2-40B4-BE49-F238E27FC236}">
                  <a16:creationId xmlns:a16="http://schemas.microsoft.com/office/drawing/2014/main" id="{DA45C153-51DF-E0DD-6B99-0DB0411717C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00E6C62F-3FDE-9B5B-8CFC-823ACB3EDE5D}"/>
              </a:ext>
            </a:extLst>
          </p:cNvPr>
          <p:cNvSpPr/>
          <p:nvPr/>
        </p:nvSpPr>
        <p:spPr>
          <a:xfrm>
            <a:off x="8976746" y="400555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2E3C09AD-679C-8D0A-9A50-E735FD05E41B}"/>
              </a:ext>
            </a:extLst>
          </p:cNvPr>
          <p:cNvSpPr/>
          <p:nvPr/>
        </p:nvSpPr>
        <p:spPr>
          <a:xfrm>
            <a:off x="8540910" y="400555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D44D041B-3D1D-9BCF-E060-25C8147EEFFA}"/>
              </a:ext>
            </a:extLst>
          </p:cNvPr>
          <p:cNvSpPr/>
          <p:nvPr/>
        </p:nvSpPr>
        <p:spPr>
          <a:xfrm>
            <a:off x="8099645" y="400555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8E75551-BD45-52F2-4830-CCB90730E56F}"/>
              </a:ext>
            </a:extLst>
          </p:cNvPr>
          <p:cNvGrpSpPr/>
          <p:nvPr/>
        </p:nvGrpSpPr>
        <p:grpSpPr>
          <a:xfrm>
            <a:off x="4023839" y="4859871"/>
            <a:ext cx="900000" cy="198000"/>
            <a:chOff x="7669088" y="5000231"/>
            <a:chExt cx="900000" cy="198000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23BE4E4-A8B6-6432-C1E5-0B1ED54C8FA1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2024-11-16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Calendar">
              <a:extLst>
                <a:ext uri="{FF2B5EF4-FFF2-40B4-BE49-F238E27FC236}">
                  <a16:creationId xmlns:a16="http://schemas.microsoft.com/office/drawing/2014/main" id="{EFE6BBCB-DEF4-754F-CA9E-2BFB3FCBCED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57BA7BE0-3C5C-4D48-EBA2-2C273D51D4F2}"/>
              </a:ext>
            </a:extLst>
          </p:cNvPr>
          <p:cNvSpPr/>
          <p:nvPr/>
        </p:nvSpPr>
        <p:spPr>
          <a:xfrm>
            <a:off x="8976746" y="458907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48A2A9C2-3E6C-2E15-5DFD-1799AB0D841F}"/>
              </a:ext>
            </a:extLst>
          </p:cNvPr>
          <p:cNvSpPr/>
          <p:nvPr/>
        </p:nvSpPr>
        <p:spPr>
          <a:xfrm>
            <a:off x="8976746" y="517672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0BCCF926-5AA1-3884-8C04-D748A663B767}"/>
              </a:ext>
            </a:extLst>
          </p:cNvPr>
          <p:cNvSpPr/>
          <p:nvPr/>
        </p:nvSpPr>
        <p:spPr>
          <a:xfrm>
            <a:off x="8540910" y="517672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536F4FA-C260-125A-34C7-CA05E9D67291}"/>
              </a:ext>
            </a:extLst>
          </p:cNvPr>
          <p:cNvSpPr txBox="1"/>
          <p:nvPr/>
        </p:nvSpPr>
        <p:spPr>
          <a:xfrm>
            <a:off x="2809296" y="5758812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인수등록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E9501A-2C00-655E-00C4-B31BCBE9B5B4}"/>
              </a:ext>
            </a:extLst>
          </p:cNvPr>
          <p:cNvGrpSpPr/>
          <p:nvPr/>
        </p:nvGrpSpPr>
        <p:grpSpPr>
          <a:xfrm>
            <a:off x="1113847" y="3631620"/>
            <a:ext cx="450147" cy="215444"/>
            <a:chOff x="6648708" y="2082056"/>
            <a:chExt cx="450147" cy="2154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12450F0-AA20-FA94-A16F-52D2AFA96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2912CF-A202-6746-A992-44D722ECABBF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1C570B9-FEE7-F74C-218E-7C71BD07BB17}"/>
              </a:ext>
            </a:extLst>
          </p:cNvPr>
          <p:cNvGrpSpPr/>
          <p:nvPr/>
        </p:nvGrpSpPr>
        <p:grpSpPr>
          <a:xfrm>
            <a:off x="1569423" y="3631620"/>
            <a:ext cx="578599" cy="215444"/>
            <a:chOff x="6671958" y="2082056"/>
            <a:chExt cx="578599" cy="2154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9CCBF98-38B7-5C07-895C-EF6327A58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E828AC-399C-C0E4-8C80-9D4334C955C1}"/>
                </a:ext>
              </a:extLst>
            </p:cNvPr>
            <p:cNvSpPr txBox="1"/>
            <p:nvPr/>
          </p:nvSpPr>
          <p:spPr>
            <a:xfrm>
              <a:off x="6737275" y="2082056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 중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A08E25D-CC85-591C-FABC-DCD18CB34802}"/>
              </a:ext>
            </a:extLst>
          </p:cNvPr>
          <p:cNvGrpSpPr/>
          <p:nvPr/>
        </p:nvGrpSpPr>
        <p:grpSpPr>
          <a:xfrm>
            <a:off x="2153451" y="3631620"/>
            <a:ext cx="452398" cy="215444"/>
            <a:chOff x="6671958" y="2082056"/>
            <a:chExt cx="452398" cy="21544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6CA55B7-65DE-C837-930F-BF940F80B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16D9E1-606F-A287-B5CC-7B3ED9CC5309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0E8A487-173D-F704-5A2A-5E67A075469F}"/>
              </a:ext>
            </a:extLst>
          </p:cNvPr>
          <p:cNvSpPr/>
          <p:nvPr/>
        </p:nvSpPr>
        <p:spPr bwMode="auto">
          <a:xfrm>
            <a:off x="4841763" y="3638923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AE7ABBF-6414-E430-B9A8-22F720537AC8}"/>
              </a:ext>
            </a:extLst>
          </p:cNvPr>
          <p:cNvSpPr/>
          <p:nvPr/>
        </p:nvSpPr>
        <p:spPr bwMode="auto">
          <a:xfrm>
            <a:off x="6356238" y="3638923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-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5AFC1D-8BB1-45A5-7373-FEE24C00BD26}"/>
              </a:ext>
            </a:extLst>
          </p:cNvPr>
          <p:cNvGrpSpPr/>
          <p:nvPr/>
        </p:nvGrpSpPr>
        <p:grpSpPr>
          <a:xfrm>
            <a:off x="4023839" y="5447518"/>
            <a:ext cx="900000" cy="198000"/>
            <a:chOff x="7669088" y="5000231"/>
            <a:chExt cx="900000" cy="198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0C9D811-525F-A9DD-11A8-B127C6B5F4C5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Calendar">
              <a:extLst>
                <a:ext uri="{FF2B5EF4-FFF2-40B4-BE49-F238E27FC236}">
                  <a16:creationId xmlns:a16="http://schemas.microsoft.com/office/drawing/2014/main" id="{5378DDC7-18A2-2DC0-D40B-9EB932045A2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18903F2-9013-BAA2-9C44-6831719F3F77}"/>
              </a:ext>
            </a:extLst>
          </p:cNvPr>
          <p:cNvGrpSpPr/>
          <p:nvPr/>
        </p:nvGrpSpPr>
        <p:grpSpPr>
          <a:xfrm>
            <a:off x="6184525" y="5447518"/>
            <a:ext cx="900000" cy="198000"/>
            <a:chOff x="7669088" y="5000231"/>
            <a:chExt cx="900000" cy="1980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E4F4E8A-0678-93E1-AF45-8BEC8CB9F411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2024-12-20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Calendar">
              <a:extLst>
                <a:ext uri="{FF2B5EF4-FFF2-40B4-BE49-F238E27FC236}">
                  <a16:creationId xmlns:a16="http://schemas.microsoft.com/office/drawing/2014/main" id="{8A794123-0C54-9627-04C8-A33C8CD101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07B3CC-819E-976D-D5EF-FFC47B6A881B}"/>
              </a:ext>
            </a:extLst>
          </p:cNvPr>
          <p:cNvGrpSpPr/>
          <p:nvPr/>
        </p:nvGrpSpPr>
        <p:grpSpPr>
          <a:xfrm>
            <a:off x="8342770" y="5447518"/>
            <a:ext cx="900000" cy="198000"/>
            <a:chOff x="7669088" y="5000231"/>
            <a:chExt cx="900000" cy="19800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F94825A-0CF9-274B-96A2-9D68A86F1B08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Calendar">
              <a:extLst>
                <a:ext uri="{FF2B5EF4-FFF2-40B4-BE49-F238E27FC236}">
                  <a16:creationId xmlns:a16="http://schemas.microsoft.com/office/drawing/2014/main" id="{F4971C1D-5AD7-E251-D3A6-ABF4C0D902D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39" name="표 3">
            <a:extLst>
              <a:ext uri="{FF2B5EF4-FFF2-40B4-BE49-F238E27FC236}">
                <a16:creationId xmlns:a16="http://schemas.microsoft.com/office/drawing/2014/main" id="{E675801A-04E0-3FC2-9668-1BD2CF0FA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65072"/>
              </p:ext>
            </p:extLst>
          </p:nvPr>
        </p:nvGraphicFramePr>
        <p:xfrm>
          <a:off x="2900988" y="6011465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40" name="그룹 39">
            <a:extLst>
              <a:ext uri="{FF2B5EF4-FFF2-40B4-BE49-F238E27FC236}">
                <a16:creationId xmlns:a16="http://schemas.microsoft.com/office/drawing/2014/main" id="{01793836-C081-B57C-C94D-82F4D356C1FD}"/>
              </a:ext>
            </a:extLst>
          </p:cNvPr>
          <p:cNvGrpSpPr/>
          <p:nvPr/>
        </p:nvGrpSpPr>
        <p:grpSpPr>
          <a:xfrm>
            <a:off x="4023839" y="6037152"/>
            <a:ext cx="900000" cy="198000"/>
            <a:chOff x="7669088" y="5000231"/>
            <a:chExt cx="900000" cy="1980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44FF127-795E-8F28-F7D2-89BE9DD93748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2024-12-21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Calendar">
              <a:extLst>
                <a:ext uri="{FF2B5EF4-FFF2-40B4-BE49-F238E27FC236}">
                  <a16:creationId xmlns:a16="http://schemas.microsoft.com/office/drawing/2014/main" id="{E879E1A9-4D96-21D9-7793-70F3A628B04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E94BFAAC-E034-991E-8F95-F33BD1A90E7F}"/>
              </a:ext>
            </a:extLst>
          </p:cNvPr>
          <p:cNvSpPr/>
          <p:nvPr/>
        </p:nvSpPr>
        <p:spPr>
          <a:xfrm>
            <a:off x="8976746" y="5766357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489CD32-C251-DE45-0664-5F80ED342DDC}"/>
              </a:ext>
            </a:extLst>
          </p:cNvPr>
          <p:cNvSpPr/>
          <p:nvPr/>
        </p:nvSpPr>
        <p:spPr bwMode="auto">
          <a:xfrm>
            <a:off x="821125" y="4089126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01.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신청등록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3FDB329D-908A-AEF9-AF12-46A67699972C}"/>
              </a:ext>
            </a:extLst>
          </p:cNvPr>
          <p:cNvCxnSpPr>
            <a:cxnSpLocks/>
          </p:cNvCxnSpPr>
          <p:nvPr/>
        </p:nvCxnSpPr>
        <p:spPr>
          <a:xfrm>
            <a:off x="559812" y="3922106"/>
            <a:ext cx="0" cy="248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42C66D6A-BF37-D13D-7755-18ADFD3FD29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3126"/>
            <a:ext cx="180000" cy="180000"/>
          </a:xfrm>
          <a:prstGeom prst="rect">
            <a:avLst/>
          </a:prstGeom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2A287D4-EADD-72D5-E61C-FE8CC29250DC}"/>
              </a:ext>
            </a:extLst>
          </p:cNvPr>
          <p:cNvSpPr/>
          <p:nvPr/>
        </p:nvSpPr>
        <p:spPr bwMode="auto">
          <a:xfrm>
            <a:off x="821125" y="4549183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02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신청마감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2982719D-73B0-E3A2-5260-015E7306A01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3183"/>
            <a:ext cx="180000" cy="180000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B5FA1BD-520C-7543-AFE4-24A139CDA537}"/>
              </a:ext>
            </a:extLst>
          </p:cNvPr>
          <p:cNvSpPr/>
          <p:nvPr/>
        </p:nvSpPr>
        <p:spPr bwMode="auto">
          <a:xfrm>
            <a:off x="821125" y="5009240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03.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제작등록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021B2A7-9716-893C-6809-EC07471AB12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3240"/>
            <a:ext cx="180000" cy="180000"/>
          </a:xfrm>
          <a:prstGeom prst="rect">
            <a:avLst/>
          </a:prstGeom>
        </p:spPr>
      </p:pic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4224732D-EC08-E8DB-1925-4CCCE0233C33}"/>
              </a:ext>
            </a:extLst>
          </p:cNvPr>
          <p:cNvSpPr/>
          <p:nvPr/>
        </p:nvSpPr>
        <p:spPr bwMode="auto">
          <a:xfrm>
            <a:off x="821125" y="5469297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04.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배송등록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184824F-E0E9-C5BF-95EE-871D668993D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3297"/>
            <a:ext cx="180000" cy="180000"/>
          </a:xfrm>
          <a:prstGeom prst="rect">
            <a:avLst/>
          </a:prstGeom>
        </p:spPr>
      </p:pic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5675954-594D-7D39-BBCC-48B136525AF5}"/>
              </a:ext>
            </a:extLst>
          </p:cNvPr>
          <p:cNvSpPr/>
          <p:nvPr/>
        </p:nvSpPr>
        <p:spPr bwMode="auto">
          <a:xfrm>
            <a:off x="821125" y="5929352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05.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인수등록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7794A16E-065C-C56B-4290-B0E45A4A77B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98335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0D48D-728F-A848-78DD-189ED6B7D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20B314EA-E8FF-865C-BE2E-026ED3DDBD77}"/>
              </a:ext>
            </a:extLst>
          </p:cNvPr>
          <p:cNvSpPr txBox="1"/>
          <p:nvPr/>
        </p:nvSpPr>
        <p:spPr>
          <a:xfrm>
            <a:off x="66840" y="107467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생성관리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메뉴관리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수정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/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삭제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E7370A2F-7395-EB48-FEEB-7362544510B2}"/>
              </a:ext>
            </a:extLst>
          </p:cNvPr>
          <p:cNvGraphicFramePr>
            <a:graphicFrameLocks noGrp="1"/>
          </p:cNvGraphicFramePr>
          <p:nvPr/>
        </p:nvGraphicFramePr>
        <p:xfrm>
          <a:off x="9702412" y="1634441"/>
          <a:ext cx="2329200" cy="457728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메뉴관리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슈퍼관리자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(SM)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전용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시스템 전체 메뉴 관리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영역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조회조건 설정 후 조회 버튼 클릭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목록에 조회결과 출력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 내 해당 메뉴 위치로 이동되며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검색된 메뉴 다수일 경우 첫번째 위치로 이동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조회결과 없을 경우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조회된 메뉴가 없습니다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순서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아이콘 마우스 드래그하여 위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아래 순서 변경 가능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(3)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 영역에 해당 상세정보 노출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 상세정보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 수정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 가능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3-1)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중복확인 버튼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수정 후 버튼 클릭 시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 가능한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있을 경우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 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다시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신규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상세정보 영역 입력 가능한 상태로 초기화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9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얼럿 노츨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삭제하시겠습니까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삭제되었습니다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9EBDE5-7BF3-D03E-F63F-36DD84DDF9DD}"/>
              </a:ext>
            </a:extLst>
          </p:cNvPr>
          <p:cNvSpPr txBox="1"/>
          <p:nvPr/>
        </p:nvSpPr>
        <p:spPr>
          <a:xfrm>
            <a:off x="10214439" y="688967"/>
            <a:ext cx="1782000" cy="200055"/>
          </a:xfrm>
          <a:prstGeom prst="rect">
            <a:avLst/>
          </a:prstGeom>
        </p:spPr>
        <p:txBody>
          <a:bodyPr wrap="square" lIns="72000" rIns="72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94F551-0BAC-2B68-78A4-F6819D2B3C4D}"/>
              </a:ext>
            </a:extLst>
          </p:cNvPr>
          <p:cNvSpPr txBox="1"/>
          <p:nvPr/>
        </p:nvSpPr>
        <p:spPr>
          <a:xfrm>
            <a:off x="10214439" y="863833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html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D5A5E5-9B58-A140-63A0-599E57E3D20F}"/>
              </a:ext>
            </a:extLst>
          </p:cNvPr>
          <p:cNvSpPr txBox="1"/>
          <p:nvPr/>
        </p:nvSpPr>
        <p:spPr>
          <a:xfrm>
            <a:off x="10214439" y="497547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메뉴관리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C12F6-E39C-2886-7604-8B95BBAC4C5B}"/>
              </a:ext>
            </a:extLst>
          </p:cNvPr>
          <p:cNvSpPr txBox="1"/>
          <p:nvPr/>
        </p:nvSpPr>
        <p:spPr>
          <a:xfrm>
            <a:off x="10214439" y="1137000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관리자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 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권한관리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생성관리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BF309F2-3668-4CA9-37D3-BD0E054C0CA9}"/>
              </a:ext>
            </a:extLst>
          </p:cNvPr>
          <p:cNvGrpSpPr/>
          <p:nvPr/>
        </p:nvGrpSpPr>
        <p:grpSpPr>
          <a:xfrm>
            <a:off x="284158" y="552809"/>
            <a:ext cx="2459477" cy="261610"/>
            <a:chOff x="307162" y="575813"/>
            <a:chExt cx="2459477" cy="26161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237656F-8507-6ABD-B16F-2CC8F20321D0}"/>
                </a:ext>
              </a:extLst>
            </p:cNvPr>
            <p:cNvSpPr/>
            <p:nvPr/>
          </p:nvSpPr>
          <p:spPr>
            <a:xfrm>
              <a:off x="1023854" y="617327"/>
              <a:ext cx="1742785" cy="2154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홈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관리자</a:t>
              </a:r>
              <a:r>
                <a:rPr lang="en-US" altLang="ko-KR" sz="800">
                  <a:solidFill>
                    <a:srgbClr val="7F7F7F"/>
                  </a:solidFill>
                  <a:latin typeface="함초롬돋움"/>
                  <a:ea typeface="함초롬돋움"/>
                </a:rPr>
                <a:t> &gt; </a:t>
              </a: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권한관리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생성</a:t>
              </a:r>
              <a:r>
                <a:rPr lang="ko-KR" altLang="en-US" sz="800" b="1">
                  <a:solidFill>
                    <a:schemeClr val="tx1"/>
                  </a:solidFill>
                  <a:latin typeface="함초롬돋움"/>
                  <a:ea typeface="함초롬돋움"/>
                </a:rPr>
                <a:t>관리</a:t>
              </a:r>
              <a:endPara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834F7257-E647-B5A0-5E92-4354AFA49E90}"/>
                </a:ext>
              </a:extLst>
            </p:cNvPr>
            <p:cNvGrpSpPr/>
            <p:nvPr/>
          </p:nvGrpSpPr>
          <p:grpSpPr>
            <a:xfrm>
              <a:off x="307162" y="575813"/>
              <a:ext cx="826306" cy="261610"/>
              <a:chOff x="507576" y="2450233"/>
              <a:chExt cx="826306" cy="261610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D4166577-F55A-C062-8AAB-18B5C217079A}"/>
                  </a:ext>
                </a:extLst>
              </p:cNvPr>
              <p:cNvSpPr/>
              <p:nvPr/>
            </p:nvSpPr>
            <p:spPr>
              <a:xfrm>
                <a:off x="604195" y="2450233"/>
                <a:ext cx="729687" cy="26161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kumimoji="0" lang="ko-KR" altLang="en-US" sz="11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함초롬돋움"/>
                    <a:ea typeface="함초롬돋움"/>
                    <a:cs typeface="+mn-cs"/>
                  </a:rPr>
                  <a:t>생성관리</a:t>
                </a:r>
              </a:p>
            </p:txBody>
          </p:sp>
          <p:pic>
            <p:nvPicPr>
              <p:cNvPr id="104" name="그림 103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42E5AC04-35B9-0A15-3026-2B131DFEA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576" y="2524097"/>
                <a:ext cx="133200" cy="133200"/>
              </a:xfrm>
              <a:prstGeom prst="rect">
                <a:avLst/>
              </a:prstGeom>
            </p:spPr>
          </p:pic>
        </p:grpSp>
      </p:grpSp>
      <p:graphicFrame>
        <p:nvGraphicFramePr>
          <p:cNvPr id="182" name="Group 974">
            <a:extLst>
              <a:ext uri="{FF2B5EF4-FFF2-40B4-BE49-F238E27FC236}">
                <a16:creationId xmlns:a16="http://schemas.microsoft.com/office/drawing/2014/main" id="{CA3DDD77-08FE-2FC1-9811-314CBADAE9BC}"/>
              </a:ext>
            </a:extLst>
          </p:cNvPr>
          <p:cNvGraphicFramePr>
            <a:graphicFrameLocks noGrp="1"/>
          </p:cNvGraphicFramePr>
          <p:nvPr/>
        </p:nvGraphicFramePr>
        <p:xfrm>
          <a:off x="12202380" y="1634441"/>
          <a:ext cx="2340000" cy="129120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얼럿 노츨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저장하시겠습니까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저장되었습니다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필수입력 항목 미체크 시 얼럿 노출</a:t>
                      </a:r>
                      <a:b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메뉴구분을 선택해주세요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를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중복확인을 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메뉴명을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36494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CDC825E-9662-3E09-2193-94EB58E2FD42}"/>
              </a:ext>
            </a:extLst>
          </p:cNvPr>
          <p:cNvSpPr/>
          <p:nvPr/>
        </p:nvSpPr>
        <p:spPr bwMode="auto">
          <a:xfrm>
            <a:off x="286800" y="3556306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25405C-B942-10E1-7A85-56E2BC12DFCD}"/>
              </a:ext>
            </a:extLst>
          </p:cNvPr>
          <p:cNvSpPr txBox="1"/>
          <p:nvPr/>
        </p:nvSpPr>
        <p:spPr>
          <a:xfrm>
            <a:off x="284158" y="362595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83007F5-9584-2477-E0C7-0981778B02A2}"/>
              </a:ext>
            </a:extLst>
          </p:cNvPr>
          <p:cNvSpPr/>
          <p:nvPr/>
        </p:nvSpPr>
        <p:spPr bwMode="auto">
          <a:xfrm>
            <a:off x="2753354" y="3556305"/>
            <a:ext cx="6768000" cy="284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aphicFrame>
        <p:nvGraphicFramePr>
          <p:cNvPr id="51" name="표 3">
            <a:extLst>
              <a:ext uri="{FF2B5EF4-FFF2-40B4-BE49-F238E27FC236}">
                <a16:creationId xmlns:a16="http://schemas.microsoft.com/office/drawing/2014/main" id="{4A043FD5-71CD-9CB1-909B-3AC9382E2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018088"/>
              </p:ext>
            </p:extLst>
          </p:nvPr>
        </p:nvGraphicFramePr>
        <p:xfrm>
          <a:off x="2900988" y="4250659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aphicFrame>
        <p:nvGraphicFramePr>
          <p:cNvPr id="53" name="표 3">
            <a:extLst>
              <a:ext uri="{FF2B5EF4-FFF2-40B4-BE49-F238E27FC236}">
                <a16:creationId xmlns:a16="http://schemas.microsoft.com/office/drawing/2014/main" id="{30552B9D-063E-1FE6-6CD8-FCFF01C26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894499"/>
              </p:ext>
            </p:extLst>
          </p:nvPr>
        </p:nvGraphicFramePr>
        <p:xfrm>
          <a:off x="2900988" y="4834184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제작기간은 등록일로부터 약 </a:t>
                      </a: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주 정도 소요됩니다</a:t>
                      </a: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b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aphicFrame>
        <p:nvGraphicFramePr>
          <p:cNvPr id="56" name="표 3">
            <a:extLst>
              <a:ext uri="{FF2B5EF4-FFF2-40B4-BE49-F238E27FC236}">
                <a16:creationId xmlns:a16="http://schemas.microsoft.com/office/drawing/2014/main" id="{439DAA4A-A57B-E1CF-7C1F-2118411D1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81230"/>
              </p:ext>
            </p:extLst>
          </p:nvPr>
        </p:nvGraphicFramePr>
        <p:xfrm>
          <a:off x="2900988" y="5421831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CF6206E-6A7C-9203-09E4-EBB4EE57B1BF}"/>
              </a:ext>
            </a:extLst>
          </p:cNvPr>
          <p:cNvSpPr/>
          <p:nvPr/>
        </p:nvSpPr>
        <p:spPr>
          <a:xfrm>
            <a:off x="8981183" y="3285993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30BE1B0-0B69-8B9F-2248-85C08D6A2160}"/>
              </a:ext>
            </a:extLst>
          </p:cNvPr>
          <p:cNvCxnSpPr>
            <a:cxnSpLocks/>
          </p:cNvCxnSpPr>
          <p:nvPr/>
        </p:nvCxnSpPr>
        <p:spPr>
          <a:xfrm>
            <a:off x="2753236" y="3920478"/>
            <a:ext cx="67756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B0B531F-DB5C-F924-16F2-065277DB7FCD}"/>
              </a:ext>
            </a:extLst>
          </p:cNvPr>
          <p:cNvSpPr txBox="1"/>
          <p:nvPr/>
        </p:nvSpPr>
        <p:spPr>
          <a:xfrm>
            <a:off x="286800" y="3253161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3D8806A-3D8C-BBB5-E59B-A33E80319A5C}"/>
              </a:ext>
            </a:extLst>
          </p:cNvPr>
          <p:cNvSpPr/>
          <p:nvPr/>
        </p:nvSpPr>
        <p:spPr bwMode="auto">
          <a:xfrm>
            <a:off x="286800" y="3920478"/>
            <a:ext cx="2340000" cy="248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35932D3-EDD0-7AFB-7934-48C52C8F65FE}"/>
              </a:ext>
            </a:extLst>
          </p:cNvPr>
          <p:cNvSpPr/>
          <p:nvPr/>
        </p:nvSpPr>
        <p:spPr bwMode="auto">
          <a:xfrm>
            <a:off x="821125" y="4087502"/>
            <a:ext cx="1620000" cy="288000"/>
          </a:xfrm>
          <a:prstGeom prst="roundRect">
            <a:avLst>
              <a:gd name="adj" fmla="val 6621"/>
            </a:avLst>
          </a:prstGeom>
          <a:solidFill>
            <a:srgbClr val="0088FC"/>
          </a:solidFill>
          <a:ln w="3175">
            <a:solidFill>
              <a:srgbClr val="0088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  <a:latin typeface="Noto Sans Korean"/>
              </a:rPr>
              <a:t>01. </a:t>
            </a:r>
            <a:r>
              <a:rPr lang="ko-KR" altLang="en-US" sz="800">
                <a:solidFill>
                  <a:schemeClr val="bg1"/>
                </a:solidFill>
                <a:latin typeface="Noto Sans Korean"/>
              </a:rPr>
              <a:t>신청등록</a:t>
            </a:r>
            <a:endParaRPr lang="ko-KR" altLang="en-US" sz="800" dirty="0">
              <a:solidFill>
                <a:schemeClr val="bg1"/>
              </a:solidFill>
              <a:latin typeface="Noto Sans Korean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D60C22E-CE75-954C-289C-59B041A92DCB}"/>
              </a:ext>
            </a:extLst>
          </p:cNvPr>
          <p:cNvCxnSpPr>
            <a:cxnSpLocks/>
          </p:cNvCxnSpPr>
          <p:nvPr/>
        </p:nvCxnSpPr>
        <p:spPr>
          <a:xfrm>
            <a:off x="559812" y="3920482"/>
            <a:ext cx="0" cy="248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29E83F5-9275-006A-CDBA-D3A3BA870E1A}"/>
              </a:ext>
            </a:extLst>
          </p:cNvPr>
          <p:cNvSpPr/>
          <p:nvPr/>
        </p:nvSpPr>
        <p:spPr bwMode="auto">
          <a:xfrm>
            <a:off x="821125" y="4547965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02.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신청마감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BCFD912-90D7-9196-B09C-7C7A94D414D8}"/>
              </a:ext>
            </a:extLst>
          </p:cNvPr>
          <p:cNvSpPr/>
          <p:nvPr/>
        </p:nvSpPr>
        <p:spPr bwMode="auto">
          <a:xfrm>
            <a:off x="821125" y="5008428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03.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제작등록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8362495-CC55-F718-1807-590825881E9F}"/>
              </a:ext>
            </a:extLst>
          </p:cNvPr>
          <p:cNvSpPr/>
          <p:nvPr/>
        </p:nvSpPr>
        <p:spPr bwMode="auto">
          <a:xfrm>
            <a:off x="821125" y="5468891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04.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배송등록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EC16DC-5BA5-9301-0D16-9220A0C21EEA}"/>
              </a:ext>
            </a:extLst>
          </p:cNvPr>
          <p:cNvSpPr txBox="1"/>
          <p:nvPr/>
        </p:nvSpPr>
        <p:spPr>
          <a:xfrm>
            <a:off x="4289978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8415F6-7B63-6224-9270-335222302316}"/>
              </a:ext>
            </a:extLst>
          </p:cNvPr>
          <p:cNvSpPr txBox="1"/>
          <p:nvPr/>
        </p:nvSpPr>
        <p:spPr>
          <a:xfrm>
            <a:off x="5809290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D191301-ABA4-3288-EBB7-0475CDECE57A}"/>
              </a:ext>
            </a:extLst>
          </p:cNvPr>
          <p:cNvSpPr/>
          <p:nvPr/>
        </p:nvSpPr>
        <p:spPr>
          <a:xfrm>
            <a:off x="8976746" y="400555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2717D87A-468E-6A24-2AC4-90EB1D008074}"/>
              </a:ext>
            </a:extLst>
          </p:cNvPr>
          <p:cNvSpPr/>
          <p:nvPr/>
        </p:nvSpPr>
        <p:spPr>
          <a:xfrm>
            <a:off x="8540910" y="400555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C38E5117-CE00-7F8E-807B-09F8611D4410}"/>
              </a:ext>
            </a:extLst>
          </p:cNvPr>
          <p:cNvSpPr/>
          <p:nvPr/>
        </p:nvSpPr>
        <p:spPr>
          <a:xfrm>
            <a:off x="8099645" y="400555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0D4B5CB7-8721-4B29-F828-1654F061ABB4}"/>
              </a:ext>
            </a:extLst>
          </p:cNvPr>
          <p:cNvGrpSpPr/>
          <p:nvPr/>
        </p:nvGrpSpPr>
        <p:grpSpPr>
          <a:xfrm>
            <a:off x="4023839" y="4859871"/>
            <a:ext cx="900000" cy="198000"/>
            <a:chOff x="7669088" y="5000231"/>
            <a:chExt cx="900000" cy="198000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D2BCDFF-295C-9635-9AB7-EB8D524321C4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2024-11-16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6" name="Calendar">
              <a:extLst>
                <a:ext uri="{FF2B5EF4-FFF2-40B4-BE49-F238E27FC236}">
                  <a16:creationId xmlns:a16="http://schemas.microsoft.com/office/drawing/2014/main" id="{FEE6A707-0E89-D138-3988-E9E8437E3D0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7FB53AC-0688-DC80-57FC-4EE5B4007925}"/>
              </a:ext>
            </a:extLst>
          </p:cNvPr>
          <p:cNvGrpSpPr/>
          <p:nvPr/>
        </p:nvGrpSpPr>
        <p:grpSpPr>
          <a:xfrm>
            <a:off x="4023839" y="4276346"/>
            <a:ext cx="900000" cy="198000"/>
            <a:chOff x="7669088" y="5000231"/>
            <a:chExt cx="900000" cy="19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44B14E2-5E17-42D4-BA3B-E19CB215C14A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Calendar">
              <a:extLst>
                <a:ext uri="{FF2B5EF4-FFF2-40B4-BE49-F238E27FC236}">
                  <a16:creationId xmlns:a16="http://schemas.microsoft.com/office/drawing/2014/main" id="{81F0AB19-3DE0-99B5-0477-069339D10D2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C6A0C6-0E37-5F5B-221C-AFA679410FEA}"/>
              </a:ext>
            </a:extLst>
          </p:cNvPr>
          <p:cNvGrpSpPr/>
          <p:nvPr/>
        </p:nvGrpSpPr>
        <p:grpSpPr>
          <a:xfrm>
            <a:off x="6184525" y="4276346"/>
            <a:ext cx="900000" cy="198000"/>
            <a:chOff x="7669088" y="5000231"/>
            <a:chExt cx="900000" cy="19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2A4ACD-F6DB-C3C1-AC34-54F3EA8F02D1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Calendar">
              <a:extLst>
                <a:ext uri="{FF2B5EF4-FFF2-40B4-BE49-F238E27FC236}">
                  <a16:creationId xmlns:a16="http://schemas.microsoft.com/office/drawing/2014/main" id="{C980C3D3-62EC-42AB-486B-9D4EEDFF1E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F0AA421-A4C3-67C6-5D1A-E2860192E23F}"/>
              </a:ext>
            </a:extLst>
          </p:cNvPr>
          <p:cNvGrpSpPr/>
          <p:nvPr/>
        </p:nvGrpSpPr>
        <p:grpSpPr>
          <a:xfrm>
            <a:off x="8342770" y="4276346"/>
            <a:ext cx="900000" cy="198000"/>
            <a:chOff x="7669088" y="5000231"/>
            <a:chExt cx="900000" cy="19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A25225-09B9-E570-C71D-C842D451A759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Calendar">
              <a:extLst>
                <a:ext uri="{FF2B5EF4-FFF2-40B4-BE49-F238E27FC236}">
                  <a16:creationId xmlns:a16="http://schemas.microsoft.com/office/drawing/2014/main" id="{AEEAF9CC-5FE4-2D0B-E224-F18C51C677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0BB8D7D-660F-7EDB-5603-B12412CDBBAE}"/>
              </a:ext>
            </a:extLst>
          </p:cNvPr>
          <p:cNvGrpSpPr/>
          <p:nvPr/>
        </p:nvGrpSpPr>
        <p:grpSpPr>
          <a:xfrm>
            <a:off x="1113847" y="3631620"/>
            <a:ext cx="450147" cy="215444"/>
            <a:chOff x="6648708" y="2082056"/>
            <a:chExt cx="450147" cy="215444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46CA466-5E15-279F-1D26-299264889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287964-8C95-7857-627C-65AF2ADA79B9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771DE87-0676-4D03-4D36-C2A1383DB5DB}"/>
              </a:ext>
            </a:extLst>
          </p:cNvPr>
          <p:cNvGrpSpPr/>
          <p:nvPr/>
        </p:nvGrpSpPr>
        <p:grpSpPr>
          <a:xfrm>
            <a:off x="1569423" y="3631620"/>
            <a:ext cx="578599" cy="215444"/>
            <a:chOff x="6671958" y="2082056"/>
            <a:chExt cx="578599" cy="21544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662583A-A011-6E3D-7EC9-92265D9B4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4CB499-612B-A20D-D5FF-EA2B8BE41EE6}"/>
                </a:ext>
              </a:extLst>
            </p:cNvPr>
            <p:cNvSpPr txBox="1"/>
            <p:nvPr/>
          </p:nvSpPr>
          <p:spPr>
            <a:xfrm>
              <a:off x="6737275" y="2082056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 중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E08D423-39CA-C8F4-4E37-78900643385A}"/>
              </a:ext>
            </a:extLst>
          </p:cNvPr>
          <p:cNvGrpSpPr/>
          <p:nvPr/>
        </p:nvGrpSpPr>
        <p:grpSpPr>
          <a:xfrm>
            <a:off x="2153451" y="3631620"/>
            <a:ext cx="452398" cy="215444"/>
            <a:chOff x="6671958" y="2082056"/>
            <a:chExt cx="452398" cy="215444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2163879-8F83-9FC4-E473-F4E30E9F5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CC78C0-786D-6462-5779-3813086D5FB9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92C11E2-6D03-82CC-C42E-0DBAD0081E33}"/>
              </a:ext>
            </a:extLst>
          </p:cNvPr>
          <p:cNvSpPr/>
          <p:nvPr/>
        </p:nvSpPr>
        <p:spPr>
          <a:xfrm>
            <a:off x="8976746" y="458907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073A530-DC15-E7D6-D41D-51BAB16F6061}"/>
              </a:ext>
            </a:extLst>
          </p:cNvPr>
          <p:cNvSpPr/>
          <p:nvPr/>
        </p:nvSpPr>
        <p:spPr>
          <a:xfrm>
            <a:off x="8976746" y="517672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E0DBFB7-902B-7B62-4E41-4E5F0C1F2797}"/>
              </a:ext>
            </a:extLst>
          </p:cNvPr>
          <p:cNvSpPr/>
          <p:nvPr/>
        </p:nvSpPr>
        <p:spPr>
          <a:xfrm>
            <a:off x="8540910" y="517672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63EE43-1541-DBF0-E62A-4C7A86C901DA}"/>
              </a:ext>
            </a:extLst>
          </p:cNvPr>
          <p:cNvSpPr txBox="1"/>
          <p:nvPr/>
        </p:nvSpPr>
        <p:spPr>
          <a:xfrm>
            <a:off x="2809296" y="399616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779E6F-E348-8813-3BD7-7EEB7793ACE1}"/>
              </a:ext>
            </a:extLst>
          </p:cNvPr>
          <p:cNvSpPr txBox="1"/>
          <p:nvPr/>
        </p:nvSpPr>
        <p:spPr>
          <a:xfrm>
            <a:off x="2809296" y="4579694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제작등록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CA94A8-AD0A-F9DB-92E0-95E88F6EBF1F}"/>
              </a:ext>
            </a:extLst>
          </p:cNvPr>
          <p:cNvSpPr txBox="1"/>
          <p:nvPr/>
        </p:nvSpPr>
        <p:spPr>
          <a:xfrm>
            <a:off x="2809296" y="516734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8E40E0-1DFF-3684-C5EF-ACA2F0A2CC62}"/>
              </a:ext>
            </a:extLst>
          </p:cNvPr>
          <p:cNvSpPr txBox="1"/>
          <p:nvPr/>
        </p:nvSpPr>
        <p:spPr>
          <a:xfrm>
            <a:off x="2809296" y="5758812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인수등록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05633086-2959-DC46-C971-68FC607C41AF}"/>
              </a:ext>
            </a:extLst>
          </p:cNvPr>
          <p:cNvSpPr/>
          <p:nvPr/>
        </p:nvSpPr>
        <p:spPr bwMode="auto">
          <a:xfrm>
            <a:off x="286800" y="1003980"/>
            <a:ext cx="9288000" cy="486000"/>
          </a:xfrm>
          <a:prstGeom prst="roundRect">
            <a:avLst>
              <a:gd name="adj" fmla="val 430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1D0DB04-054A-DFFB-B456-24726A3D71CC}"/>
              </a:ext>
            </a:extLst>
          </p:cNvPr>
          <p:cNvCxnSpPr>
            <a:cxnSpLocks/>
          </p:cNvCxnSpPr>
          <p:nvPr/>
        </p:nvCxnSpPr>
        <p:spPr>
          <a:xfrm>
            <a:off x="1695423" y="1360061"/>
            <a:ext cx="651600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9667BCEB-D6AA-CA28-C8DA-236AA1DEDCC4}"/>
              </a:ext>
            </a:extLst>
          </p:cNvPr>
          <p:cNvGrpSpPr/>
          <p:nvPr/>
        </p:nvGrpSpPr>
        <p:grpSpPr>
          <a:xfrm>
            <a:off x="4611301" y="1078524"/>
            <a:ext cx="548202" cy="356237"/>
            <a:chOff x="4611301" y="1078524"/>
            <a:chExt cx="548202" cy="356237"/>
          </a:xfrm>
        </p:grpSpPr>
        <p:pic>
          <p:nvPicPr>
            <p:cNvPr id="131" name="그림 130">
              <a:extLst>
                <a:ext uri="{FF2B5EF4-FFF2-40B4-BE49-F238E27FC236}">
                  <a16:creationId xmlns:a16="http://schemas.microsoft.com/office/drawing/2014/main" id="{DD8E3F5A-2A17-92AF-84F7-1D00B96D5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18802" y="1301561"/>
              <a:ext cx="133200" cy="133200"/>
            </a:xfrm>
            <a:prstGeom prst="rect">
              <a:avLst/>
            </a:prstGeom>
          </p:spPr>
        </p:pic>
        <p:sp>
          <p:nvSpPr>
            <p:cNvPr id="153" name="사각형: 둥근 모서리 152">
              <a:extLst>
                <a:ext uri="{FF2B5EF4-FFF2-40B4-BE49-F238E27FC236}">
                  <a16:creationId xmlns:a16="http://schemas.microsoft.com/office/drawing/2014/main" id="{FD8DF617-0A26-FA69-F0D2-AB140FFEA0BA}"/>
                </a:ext>
              </a:extLst>
            </p:cNvPr>
            <p:cNvSpPr/>
            <p:nvPr/>
          </p:nvSpPr>
          <p:spPr bwMode="auto">
            <a:xfrm>
              <a:off x="4611301" y="1078524"/>
              <a:ext cx="548202" cy="174795"/>
            </a:xfrm>
            <a:prstGeom prst="roundRect">
              <a:avLst>
                <a:gd name="adj" fmla="val 896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orean"/>
                </a:rPr>
                <a:t>신청기간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endParaRP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34D1DEA3-1D31-813B-2D2A-CAFD4129FC3F}"/>
              </a:ext>
            </a:extLst>
          </p:cNvPr>
          <p:cNvGrpSpPr/>
          <p:nvPr/>
        </p:nvGrpSpPr>
        <p:grpSpPr>
          <a:xfrm>
            <a:off x="6266289" y="1078524"/>
            <a:ext cx="548202" cy="356237"/>
            <a:chOff x="6266289" y="1078524"/>
            <a:chExt cx="548202" cy="356237"/>
          </a:xfrm>
        </p:grpSpPr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CCCA6A93-A0CB-E29E-724B-DA9B2C206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73790" y="1301561"/>
              <a:ext cx="133200" cy="133200"/>
            </a:xfrm>
            <a:prstGeom prst="rect">
              <a:avLst/>
            </a:prstGeom>
          </p:spPr>
        </p:pic>
        <p:sp>
          <p:nvSpPr>
            <p:cNvPr id="155" name="사각형: 둥근 모서리 154">
              <a:extLst>
                <a:ext uri="{FF2B5EF4-FFF2-40B4-BE49-F238E27FC236}">
                  <a16:creationId xmlns:a16="http://schemas.microsoft.com/office/drawing/2014/main" id="{26AA421F-A45F-DC59-CF4F-5CB04E823D68}"/>
                </a:ext>
              </a:extLst>
            </p:cNvPr>
            <p:cNvSpPr/>
            <p:nvPr/>
          </p:nvSpPr>
          <p:spPr bwMode="auto">
            <a:xfrm>
              <a:off x="6266289" y="1078524"/>
              <a:ext cx="548202" cy="174795"/>
            </a:xfrm>
            <a:prstGeom prst="roundRect">
              <a:avLst>
                <a:gd name="adj" fmla="val 896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orean"/>
                </a:rPr>
                <a:t>신청기간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47EC6213-FE18-62B9-613A-4620BE68EDF8}"/>
              </a:ext>
            </a:extLst>
          </p:cNvPr>
          <p:cNvGrpSpPr/>
          <p:nvPr/>
        </p:nvGrpSpPr>
        <p:grpSpPr>
          <a:xfrm>
            <a:off x="7921277" y="1078524"/>
            <a:ext cx="548202" cy="356237"/>
            <a:chOff x="7921277" y="1078524"/>
            <a:chExt cx="548202" cy="356237"/>
          </a:xfrm>
        </p:grpSpPr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B65AD17C-59AF-735C-6A93-85FF8C02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128778" y="1301561"/>
              <a:ext cx="133200" cy="133200"/>
            </a:xfrm>
            <a:prstGeom prst="rect">
              <a:avLst/>
            </a:prstGeom>
          </p:spPr>
        </p:pic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7119C87D-1437-CB22-5129-B7411ED93185}"/>
                </a:ext>
              </a:extLst>
            </p:cNvPr>
            <p:cNvSpPr/>
            <p:nvPr/>
          </p:nvSpPr>
          <p:spPr bwMode="auto">
            <a:xfrm>
              <a:off x="7921277" y="1078524"/>
              <a:ext cx="548202" cy="174795"/>
            </a:xfrm>
            <a:prstGeom prst="roundRect">
              <a:avLst>
                <a:gd name="adj" fmla="val 896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orean"/>
                </a:rPr>
                <a:t>신청기간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endParaRPr>
            </a:p>
          </p:txBody>
        </p:sp>
      </p:grp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28BE4FAA-4B48-610C-13F6-46F038BD3347}"/>
              </a:ext>
            </a:extLst>
          </p:cNvPr>
          <p:cNvCxnSpPr>
            <a:cxnSpLocks/>
          </p:cNvCxnSpPr>
          <p:nvPr/>
        </p:nvCxnSpPr>
        <p:spPr>
          <a:xfrm>
            <a:off x="1695423" y="1360061"/>
            <a:ext cx="1584000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33924343-5152-5D11-0D44-6CF57484EE2F}"/>
              </a:ext>
            </a:extLst>
          </p:cNvPr>
          <p:cNvGrpSpPr/>
          <p:nvPr/>
        </p:nvGrpSpPr>
        <p:grpSpPr>
          <a:xfrm>
            <a:off x="3052371" y="1078524"/>
            <a:ext cx="452144" cy="374237"/>
            <a:chOff x="3052371" y="1078524"/>
            <a:chExt cx="452144" cy="374237"/>
          </a:xfrm>
        </p:grpSpPr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D66BC4AE-08C1-72BC-6A63-4D3D3F92AFF0}"/>
                </a:ext>
              </a:extLst>
            </p:cNvPr>
            <p:cNvSpPr/>
            <p:nvPr/>
          </p:nvSpPr>
          <p:spPr bwMode="auto">
            <a:xfrm>
              <a:off x="3052371" y="1078524"/>
              <a:ext cx="452144" cy="174795"/>
            </a:xfrm>
            <a:prstGeom prst="roundRect">
              <a:avLst>
                <a:gd name="adj" fmla="val 8969"/>
              </a:avLst>
            </a:prstGeom>
            <a:solidFill>
              <a:srgbClr val="0088FC"/>
            </a:solidFill>
            <a:ln w="3175">
              <a:solidFill>
                <a:srgbClr val="0088F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Noto Sans Korean"/>
                </a:rPr>
                <a:t>신청중</a:t>
              </a:r>
              <a:endParaRPr lang="ko-KR" altLang="en-US" sz="800" dirty="0">
                <a:solidFill>
                  <a:schemeClr val="bg1"/>
                </a:solidFill>
                <a:latin typeface="Noto Sans Korean"/>
              </a:endParaRPr>
            </a:p>
          </p:txBody>
        </p:sp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CC53EB8E-EBDF-0813-8891-C4AE34EC0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93843" y="1283561"/>
              <a:ext cx="169200" cy="169200"/>
            </a:xfrm>
            <a:prstGeom prst="rect">
              <a:avLst/>
            </a:prstGeom>
          </p:spPr>
        </p:pic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3783C82D-3A50-40F1-A1E8-84E5B34E4C9B}"/>
              </a:ext>
            </a:extLst>
          </p:cNvPr>
          <p:cNvGrpSpPr/>
          <p:nvPr/>
        </p:nvGrpSpPr>
        <p:grpSpPr>
          <a:xfrm>
            <a:off x="1397383" y="1078524"/>
            <a:ext cx="548202" cy="356237"/>
            <a:chOff x="1397383" y="1078524"/>
            <a:chExt cx="548202" cy="356237"/>
          </a:xfrm>
        </p:grpSpPr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7EED685A-5E33-DD7F-1380-D19941CEF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04884" y="1301561"/>
              <a:ext cx="133200" cy="133200"/>
            </a:xfrm>
            <a:prstGeom prst="rect">
              <a:avLst/>
            </a:prstGeom>
          </p:spPr>
        </p:pic>
        <p:sp>
          <p:nvSpPr>
            <p:cNvPr id="151" name="사각형: 둥근 모서리 150">
              <a:extLst>
                <a:ext uri="{FF2B5EF4-FFF2-40B4-BE49-F238E27FC236}">
                  <a16:creationId xmlns:a16="http://schemas.microsoft.com/office/drawing/2014/main" id="{A68D5652-D027-A1EB-B9F5-C449A601C270}"/>
                </a:ext>
              </a:extLst>
            </p:cNvPr>
            <p:cNvSpPr/>
            <p:nvPr/>
          </p:nvSpPr>
          <p:spPr bwMode="auto">
            <a:xfrm>
              <a:off x="1397383" y="1078524"/>
              <a:ext cx="548202" cy="174795"/>
            </a:xfrm>
            <a:prstGeom prst="roundRect">
              <a:avLst>
                <a:gd name="adj" fmla="val 8969"/>
              </a:avLst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Noto Sans Korean"/>
                </a:rPr>
                <a:t>신청기간</a:t>
              </a:r>
              <a:endParaRPr lang="ko-KR" altLang="en-US" sz="800" dirty="0">
                <a:solidFill>
                  <a:schemeClr val="tx1"/>
                </a:solidFill>
                <a:latin typeface="Noto Sans Korean"/>
              </a:endParaRPr>
            </a:p>
          </p:txBody>
        </p:sp>
      </p:grp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BCF66F73-4355-A85D-8CF9-221A70F06922}"/>
              </a:ext>
            </a:extLst>
          </p:cNvPr>
          <p:cNvSpPr/>
          <p:nvPr/>
        </p:nvSpPr>
        <p:spPr bwMode="auto">
          <a:xfrm>
            <a:off x="4841763" y="3638923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1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F5DEB60D-6A51-9FFE-F0D7-C301D2941953}"/>
              </a:ext>
            </a:extLst>
          </p:cNvPr>
          <p:cNvSpPr/>
          <p:nvPr/>
        </p:nvSpPr>
        <p:spPr bwMode="auto">
          <a:xfrm>
            <a:off x="6356238" y="3638923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신청등록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24DEE26B-6685-F718-4E3A-4BC0D4E553B4}"/>
              </a:ext>
            </a:extLst>
          </p:cNvPr>
          <p:cNvGrpSpPr/>
          <p:nvPr/>
        </p:nvGrpSpPr>
        <p:grpSpPr>
          <a:xfrm>
            <a:off x="4023839" y="5447518"/>
            <a:ext cx="900000" cy="198000"/>
            <a:chOff x="7669088" y="5000231"/>
            <a:chExt cx="900000" cy="198000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2810121A-B6FF-E5A6-F415-B1140600DC5F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7" name="Calendar">
              <a:extLst>
                <a:ext uri="{FF2B5EF4-FFF2-40B4-BE49-F238E27FC236}">
                  <a16:creationId xmlns:a16="http://schemas.microsoft.com/office/drawing/2014/main" id="{2A12F358-6F9F-7A19-8FD0-1628F7ABFA3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34DD8A72-24DA-B676-2DB6-DB58B4982D0F}"/>
              </a:ext>
            </a:extLst>
          </p:cNvPr>
          <p:cNvGrpSpPr/>
          <p:nvPr/>
        </p:nvGrpSpPr>
        <p:grpSpPr>
          <a:xfrm>
            <a:off x="6184525" y="5447518"/>
            <a:ext cx="900000" cy="198000"/>
            <a:chOff x="7669088" y="5000231"/>
            <a:chExt cx="900000" cy="198000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F9F433F5-A144-8C9F-CC0F-C75CCF8D60CA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2024-12-20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0" name="Calendar">
              <a:extLst>
                <a:ext uri="{FF2B5EF4-FFF2-40B4-BE49-F238E27FC236}">
                  <a16:creationId xmlns:a16="http://schemas.microsoft.com/office/drawing/2014/main" id="{10AC5288-457C-00CC-56E7-EFD00E1F165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65EBFE9F-1F4B-0EAD-B7F2-7960DADBF37F}"/>
              </a:ext>
            </a:extLst>
          </p:cNvPr>
          <p:cNvGrpSpPr/>
          <p:nvPr/>
        </p:nvGrpSpPr>
        <p:grpSpPr>
          <a:xfrm>
            <a:off x="8342770" y="5447518"/>
            <a:ext cx="900000" cy="198000"/>
            <a:chOff x="7669088" y="5000231"/>
            <a:chExt cx="900000" cy="198000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EFD3505F-D531-8F65-1A54-74CAA233F127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93" name="Calendar">
              <a:extLst>
                <a:ext uri="{FF2B5EF4-FFF2-40B4-BE49-F238E27FC236}">
                  <a16:creationId xmlns:a16="http://schemas.microsoft.com/office/drawing/2014/main" id="{71F9B8FC-F4D4-DFBB-C933-7F070590069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95" name="표 3">
            <a:extLst>
              <a:ext uri="{FF2B5EF4-FFF2-40B4-BE49-F238E27FC236}">
                <a16:creationId xmlns:a16="http://schemas.microsoft.com/office/drawing/2014/main" id="{BE7CC151-C7E2-C958-2269-1B6E8F148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65072"/>
              </p:ext>
            </p:extLst>
          </p:nvPr>
        </p:nvGraphicFramePr>
        <p:xfrm>
          <a:off x="2900988" y="6011465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3ED90675-3AD6-BD56-524E-97B0C0E55B19}"/>
              </a:ext>
            </a:extLst>
          </p:cNvPr>
          <p:cNvGrpSpPr/>
          <p:nvPr/>
        </p:nvGrpSpPr>
        <p:grpSpPr>
          <a:xfrm>
            <a:off x="4023839" y="6037152"/>
            <a:ext cx="900000" cy="198000"/>
            <a:chOff x="7669088" y="5000231"/>
            <a:chExt cx="900000" cy="198000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D7D15A36-2F59-1846-3747-5E17B4E0CE81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2024-12-21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8" name="Calendar">
              <a:extLst>
                <a:ext uri="{FF2B5EF4-FFF2-40B4-BE49-F238E27FC236}">
                  <a16:creationId xmlns:a16="http://schemas.microsoft.com/office/drawing/2014/main" id="{67243A1C-01A1-9BB3-A495-0C3632CB0B6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9" name="사각형: 둥근 모서리 198">
            <a:extLst>
              <a:ext uri="{FF2B5EF4-FFF2-40B4-BE49-F238E27FC236}">
                <a16:creationId xmlns:a16="http://schemas.microsoft.com/office/drawing/2014/main" id="{0AD8263B-CB0D-C62C-09EF-13F78633DE41}"/>
              </a:ext>
            </a:extLst>
          </p:cNvPr>
          <p:cNvSpPr/>
          <p:nvPr/>
        </p:nvSpPr>
        <p:spPr>
          <a:xfrm>
            <a:off x="8976746" y="5766357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00" name="사각형: 둥근 모서리 199">
            <a:extLst>
              <a:ext uri="{FF2B5EF4-FFF2-40B4-BE49-F238E27FC236}">
                <a16:creationId xmlns:a16="http://schemas.microsoft.com/office/drawing/2014/main" id="{F95F2DED-DB98-678F-A05A-E09101DB8B39}"/>
              </a:ext>
            </a:extLst>
          </p:cNvPr>
          <p:cNvSpPr/>
          <p:nvPr/>
        </p:nvSpPr>
        <p:spPr bwMode="auto">
          <a:xfrm>
            <a:off x="821125" y="5929352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05.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인수등록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E8A35E28-184B-E224-C5C5-1DD8F54F0254}"/>
              </a:ext>
            </a:extLst>
          </p:cNvPr>
          <p:cNvCxnSpPr>
            <a:cxnSpLocks/>
          </p:cNvCxnSpPr>
          <p:nvPr/>
        </p:nvCxnSpPr>
        <p:spPr>
          <a:xfrm>
            <a:off x="559812" y="3920482"/>
            <a:ext cx="0" cy="288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>
            <a:extLst>
              <a:ext uri="{FF2B5EF4-FFF2-40B4-BE49-F238E27FC236}">
                <a16:creationId xmlns:a16="http://schemas.microsoft.com/office/drawing/2014/main" id="{25F07429-3833-2454-ADEE-7C8D3B605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1502"/>
            <a:ext cx="180000" cy="180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84B370C2-D1DB-CDA6-2535-7FB5090D367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1965"/>
            <a:ext cx="180000" cy="180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2095A1F6-B97C-9FC3-564D-2F522695FC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2428"/>
            <a:ext cx="180000" cy="180000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2E0DD0D4-4C4B-A380-BD09-F8D41F5CC26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2891"/>
            <a:ext cx="180000" cy="180000"/>
          </a:xfrm>
          <a:prstGeom prst="rect">
            <a:avLst/>
          </a:prstGeom>
        </p:spPr>
      </p:pic>
      <p:pic>
        <p:nvPicPr>
          <p:cNvPr id="201" name="그림 200">
            <a:extLst>
              <a:ext uri="{FF2B5EF4-FFF2-40B4-BE49-F238E27FC236}">
                <a16:creationId xmlns:a16="http://schemas.microsoft.com/office/drawing/2014/main" id="{FBE4C3B3-F106-39BF-F8D7-79DFEF2214B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983352"/>
            <a:ext cx="180000" cy="180000"/>
          </a:xfrm>
          <a:prstGeom prst="rect">
            <a:avLst/>
          </a:prstGeom>
        </p:spPr>
      </p:pic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AAFF7478-11FE-F3C5-3E06-6910C059E46B}"/>
              </a:ext>
            </a:extLst>
          </p:cNvPr>
          <p:cNvGrpSpPr/>
          <p:nvPr/>
        </p:nvGrpSpPr>
        <p:grpSpPr>
          <a:xfrm>
            <a:off x="2770665" y="3619476"/>
            <a:ext cx="1267022" cy="215444"/>
            <a:chOff x="3047404" y="2356725"/>
            <a:chExt cx="1267022" cy="215444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AA9E0F1-0D6A-CE7A-2A71-A659ED6BE76E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F5B28987-3917-0983-4626-5DB2CA911656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FD106228-77DF-3C71-12F2-600CEED21F92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208" name="그림 207">
                <a:extLst>
                  <a:ext uri="{FF2B5EF4-FFF2-40B4-BE49-F238E27FC236}">
                    <a16:creationId xmlns:a16="http://schemas.microsoft.com/office/drawing/2014/main" id="{2AFAEFBC-AFE9-F743-49C9-A372DABC6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86330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FB284-18C0-15F0-D755-AD0E1203C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77AC5BA-BDA7-270B-8FC0-1810E705B845}"/>
              </a:ext>
            </a:extLst>
          </p:cNvPr>
          <p:cNvSpPr txBox="1"/>
          <p:nvPr/>
        </p:nvSpPr>
        <p:spPr>
          <a:xfrm>
            <a:off x="66840" y="107467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생성관리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메뉴관리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수정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/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삭제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CCF9BDD-0ECF-AC9A-573E-3AFAF48E67F9}"/>
              </a:ext>
            </a:extLst>
          </p:cNvPr>
          <p:cNvGraphicFramePr>
            <a:graphicFrameLocks noGrp="1"/>
          </p:cNvGraphicFramePr>
          <p:nvPr/>
        </p:nvGraphicFramePr>
        <p:xfrm>
          <a:off x="9702412" y="1634441"/>
          <a:ext cx="2329200" cy="457728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메뉴관리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슈퍼관리자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(SM)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전용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시스템 전체 메뉴 관리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영역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조회조건 설정 후 조회 버튼 클릭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목록에 조회결과 출력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 내 해당 메뉴 위치로 이동되며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검색된 메뉴 다수일 경우 첫번째 위치로 이동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조회결과 없을 경우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조회된 메뉴가 없습니다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순서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아이콘 마우스 드래그하여 위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아래 순서 변경 가능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(3)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 영역에 해당 상세정보 노출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 상세정보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 수정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 가능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3-1)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중복확인 버튼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수정 후 버튼 클릭 시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 가능한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있을 경우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 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다시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신규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상세정보 영역 입력 가능한 상태로 초기화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9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얼럿 노츨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삭제하시겠습니까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삭제되었습니다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B7990E4-314B-ADFC-85E4-CDA4BD2160B7}"/>
              </a:ext>
            </a:extLst>
          </p:cNvPr>
          <p:cNvSpPr txBox="1"/>
          <p:nvPr/>
        </p:nvSpPr>
        <p:spPr>
          <a:xfrm>
            <a:off x="10214439" y="688967"/>
            <a:ext cx="1782000" cy="200055"/>
          </a:xfrm>
          <a:prstGeom prst="rect">
            <a:avLst/>
          </a:prstGeom>
        </p:spPr>
        <p:txBody>
          <a:bodyPr wrap="square" lIns="72000" rIns="72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BE555A-DA04-448A-322D-E3D46FFFDAB2}"/>
              </a:ext>
            </a:extLst>
          </p:cNvPr>
          <p:cNvSpPr txBox="1"/>
          <p:nvPr/>
        </p:nvSpPr>
        <p:spPr>
          <a:xfrm>
            <a:off x="10214439" y="863833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html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C7E64D-9B41-A7E5-0A49-5A0C7192A4AC}"/>
              </a:ext>
            </a:extLst>
          </p:cNvPr>
          <p:cNvSpPr txBox="1"/>
          <p:nvPr/>
        </p:nvSpPr>
        <p:spPr>
          <a:xfrm>
            <a:off x="10214439" y="497547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메뉴관리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2AAE-6579-E4C4-016B-9F522063FAEA}"/>
              </a:ext>
            </a:extLst>
          </p:cNvPr>
          <p:cNvSpPr txBox="1"/>
          <p:nvPr/>
        </p:nvSpPr>
        <p:spPr>
          <a:xfrm>
            <a:off x="10214439" y="1137000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관리자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 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권한관리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생성관리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BFF38D1-F250-6C61-875E-FD3CEF046BC3}"/>
              </a:ext>
            </a:extLst>
          </p:cNvPr>
          <p:cNvGrpSpPr/>
          <p:nvPr/>
        </p:nvGrpSpPr>
        <p:grpSpPr>
          <a:xfrm>
            <a:off x="284158" y="552809"/>
            <a:ext cx="2459477" cy="261610"/>
            <a:chOff x="307162" y="575813"/>
            <a:chExt cx="2459477" cy="26161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DBD3403-B16B-9A06-57D1-3AACC7853473}"/>
                </a:ext>
              </a:extLst>
            </p:cNvPr>
            <p:cNvSpPr/>
            <p:nvPr/>
          </p:nvSpPr>
          <p:spPr>
            <a:xfrm>
              <a:off x="1023854" y="617327"/>
              <a:ext cx="1742785" cy="2154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홈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관리자</a:t>
              </a:r>
              <a:r>
                <a:rPr lang="en-US" altLang="ko-KR" sz="800">
                  <a:solidFill>
                    <a:srgbClr val="7F7F7F"/>
                  </a:solidFill>
                  <a:latin typeface="함초롬돋움"/>
                  <a:ea typeface="함초롬돋움"/>
                </a:rPr>
                <a:t> &gt; </a:t>
              </a: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권한관리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생성</a:t>
              </a:r>
              <a:r>
                <a:rPr lang="ko-KR" altLang="en-US" sz="800" b="1">
                  <a:solidFill>
                    <a:schemeClr val="tx1"/>
                  </a:solidFill>
                  <a:latin typeface="함초롬돋움"/>
                  <a:ea typeface="함초롬돋움"/>
                </a:rPr>
                <a:t>관리</a:t>
              </a:r>
              <a:endPara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DA2AF2C-061B-AE6B-4F4F-EC489E825C2A}"/>
                </a:ext>
              </a:extLst>
            </p:cNvPr>
            <p:cNvGrpSpPr/>
            <p:nvPr/>
          </p:nvGrpSpPr>
          <p:grpSpPr>
            <a:xfrm>
              <a:off x="307162" y="575813"/>
              <a:ext cx="826306" cy="261610"/>
              <a:chOff x="507576" y="2450233"/>
              <a:chExt cx="826306" cy="261610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54E67624-AC89-ECF2-505F-F7DF88CCD86C}"/>
                  </a:ext>
                </a:extLst>
              </p:cNvPr>
              <p:cNvSpPr/>
              <p:nvPr/>
            </p:nvSpPr>
            <p:spPr>
              <a:xfrm>
                <a:off x="604195" y="2450233"/>
                <a:ext cx="729687" cy="26161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kumimoji="0" lang="ko-KR" altLang="en-US" sz="11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함초롬돋움"/>
                    <a:ea typeface="함초롬돋움"/>
                    <a:cs typeface="+mn-cs"/>
                  </a:rPr>
                  <a:t>생성관리</a:t>
                </a:r>
              </a:p>
            </p:txBody>
          </p:sp>
          <p:pic>
            <p:nvPicPr>
              <p:cNvPr id="104" name="그림 103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95F29100-1A99-DC62-3223-BBE51C747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576" y="2524097"/>
                <a:ext cx="133200" cy="133200"/>
              </a:xfrm>
              <a:prstGeom prst="rect">
                <a:avLst/>
              </a:prstGeom>
            </p:spPr>
          </p:pic>
        </p:grpSp>
      </p:grpSp>
      <p:graphicFrame>
        <p:nvGraphicFramePr>
          <p:cNvPr id="182" name="Group 974">
            <a:extLst>
              <a:ext uri="{FF2B5EF4-FFF2-40B4-BE49-F238E27FC236}">
                <a16:creationId xmlns:a16="http://schemas.microsoft.com/office/drawing/2014/main" id="{ED298541-1708-F33B-1CCB-B990857EAF2F}"/>
              </a:ext>
            </a:extLst>
          </p:cNvPr>
          <p:cNvGraphicFramePr>
            <a:graphicFrameLocks noGrp="1"/>
          </p:cNvGraphicFramePr>
          <p:nvPr/>
        </p:nvGraphicFramePr>
        <p:xfrm>
          <a:off x="12202380" y="1634441"/>
          <a:ext cx="2340000" cy="129120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얼럿 노츨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저장하시겠습니까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저장되었습니다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필수입력 항목 미체크 시 얼럿 노출</a:t>
                      </a:r>
                      <a:b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메뉴구분을 선택해주세요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를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중복확인을 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메뉴명을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36494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BC79292-E645-D46D-C4BE-C6152B49A70A}"/>
              </a:ext>
            </a:extLst>
          </p:cNvPr>
          <p:cNvSpPr/>
          <p:nvPr/>
        </p:nvSpPr>
        <p:spPr bwMode="auto">
          <a:xfrm>
            <a:off x="286800" y="3556306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78D5EC-7009-1239-5950-904F4AE4CFB6}"/>
              </a:ext>
            </a:extLst>
          </p:cNvPr>
          <p:cNvSpPr txBox="1"/>
          <p:nvPr/>
        </p:nvSpPr>
        <p:spPr>
          <a:xfrm>
            <a:off x="284158" y="362595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0535676-5099-F75A-AB62-A898083DD153}"/>
              </a:ext>
            </a:extLst>
          </p:cNvPr>
          <p:cNvGrpSpPr/>
          <p:nvPr/>
        </p:nvGrpSpPr>
        <p:grpSpPr>
          <a:xfrm>
            <a:off x="1113847" y="3631620"/>
            <a:ext cx="450147" cy="215444"/>
            <a:chOff x="6648708" y="2082056"/>
            <a:chExt cx="450147" cy="215444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FDD73B2-4EBB-C0BD-BF86-48B9FB098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353693-4D19-3FBE-DD41-9F457DB354CC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FC19C37-7061-E7F3-F0DC-4ECD4F5934EF}"/>
              </a:ext>
            </a:extLst>
          </p:cNvPr>
          <p:cNvGrpSpPr/>
          <p:nvPr/>
        </p:nvGrpSpPr>
        <p:grpSpPr>
          <a:xfrm>
            <a:off x="1569423" y="3631620"/>
            <a:ext cx="578599" cy="215444"/>
            <a:chOff x="6671958" y="2082056"/>
            <a:chExt cx="578599" cy="215444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3F0E916-CA84-FCC2-C8C4-2262A2D89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0CFA9D-8BDB-2164-DE9E-24E6819F82E3}"/>
                </a:ext>
              </a:extLst>
            </p:cNvPr>
            <p:cNvSpPr txBox="1"/>
            <p:nvPr/>
          </p:nvSpPr>
          <p:spPr>
            <a:xfrm>
              <a:off x="6737275" y="2082056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 중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2BC639-33AE-1BC4-2B96-2BD67FB5B281}"/>
              </a:ext>
            </a:extLst>
          </p:cNvPr>
          <p:cNvGrpSpPr/>
          <p:nvPr/>
        </p:nvGrpSpPr>
        <p:grpSpPr>
          <a:xfrm>
            <a:off x="2153451" y="3631620"/>
            <a:ext cx="452398" cy="215444"/>
            <a:chOff x="6671958" y="2082056"/>
            <a:chExt cx="452398" cy="215444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EBF4901-70CA-43D8-847F-B104B6CBA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6B50003-9E94-E5A3-8C98-CF1E4623BB6F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D4B7696-0F57-311E-4E28-2724CE63C4FA}"/>
              </a:ext>
            </a:extLst>
          </p:cNvPr>
          <p:cNvSpPr/>
          <p:nvPr/>
        </p:nvSpPr>
        <p:spPr bwMode="auto">
          <a:xfrm>
            <a:off x="2753354" y="3556305"/>
            <a:ext cx="6768000" cy="284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aphicFrame>
        <p:nvGraphicFramePr>
          <p:cNvPr id="51" name="표 3">
            <a:extLst>
              <a:ext uri="{FF2B5EF4-FFF2-40B4-BE49-F238E27FC236}">
                <a16:creationId xmlns:a16="http://schemas.microsoft.com/office/drawing/2014/main" id="{CA1FC2BF-8982-FED6-DFA3-8B57F2D4C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71183"/>
              </p:ext>
            </p:extLst>
          </p:nvPr>
        </p:nvGraphicFramePr>
        <p:xfrm>
          <a:off x="2900988" y="4250659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aphicFrame>
        <p:nvGraphicFramePr>
          <p:cNvPr id="53" name="표 3">
            <a:extLst>
              <a:ext uri="{FF2B5EF4-FFF2-40B4-BE49-F238E27FC236}">
                <a16:creationId xmlns:a16="http://schemas.microsoft.com/office/drawing/2014/main" id="{6D175367-175C-9D7E-EF83-A42D4BD68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786594"/>
              </p:ext>
            </p:extLst>
          </p:nvPr>
        </p:nvGraphicFramePr>
        <p:xfrm>
          <a:off x="2900988" y="4834184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제작기간은 등록일로부터 약 </a:t>
                      </a: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주 정도 소요됩니다</a:t>
                      </a: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b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aphicFrame>
        <p:nvGraphicFramePr>
          <p:cNvPr id="56" name="표 3">
            <a:extLst>
              <a:ext uri="{FF2B5EF4-FFF2-40B4-BE49-F238E27FC236}">
                <a16:creationId xmlns:a16="http://schemas.microsoft.com/office/drawing/2014/main" id="{3DF200DD-3160-94B0-2726-5A2C51B87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557427"/>
              </p:ext>
            </p:extLst>
          </p:nvPr>
        </p:nvGraphicFramePr>
        <p:xfrm>
          <a:off x="2900988" y="5421831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D449004-AC13-4D5F-5723-327AF8D8EFFA}"/>
              </a:ext>
            </a:extLst>
          </p:cNvPr>
          <p:cNvSpPr/>
          <p:nvPr/>
        </p:nvSpPr>
        <p:spPr>
          <a:xfrm>
            <a:off x="8981183" y="3285993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C5B0D82-412D-EFCB-39DB-893E9324B8BB}"/>
              </a:ext>
            </a:extLst>
          </p:cNvPr>
          <p:cNvCxnSpPr>
            <a:cxnSpLocks/>
          </p:cNvCxnSpPr>
          <p:nvPr/>
        </p:nvCxnSpPr>
        <p:spPr>
          <a:xfrm>
            <a:off x="2745552" y="3920478"/>
            <a:ext cx="67756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7335D2-976D-38E8-A08E-8D5AD2686FDA}"/>
              </a:ext>
            </a:extLst>
          </p:cNvPr>
          <p:cNvSpPr txBox="1"/>
          <p:nvPr/>
        </p:nvSpPr>
        <p:spPr>
          <a:xfrm>
            <a:off x="286800" y="3253161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7F76F084-8848-7697-E3F7-FDE84F7D8BED}"/>
              </a:ext>
            </a:extLst>
          </p:cNvPr>
          <p:cNvSpPr/>
          <p:nvPr/>
        </p:nvSpPr>
        <p:spPr bwMode="auto">
          <a:xfrm>
            <a:off x="286800" y="3920478"/>
            <a:ext cx="2340000" cy="248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F5524299-2859-265A-9B6A-FBD8C7EB60A4}"/>
              </a:ext>
            </a:extLst>
          </p:cNvPr>
          <p:cNvSpPr/>
          <p:nvPr/>
        </p:nvSpPr>
        <p:spPr bwMode="auto">
          <a:xfrm>
            <a:off x="821125" y="4087502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Noto Sans Korean"/>
              </a:rPr>
              <a:t>01. </a:t>
            </a:r>
            <a:r>
              <a:rPr lang="ko-KR" altLang="en-US" sz="800">
                <a:solidFill>
                  <a:schemeClr val="tx1"/>
                </a:solidFill>
                <a:latin typeface="Noto Sans Korean"/>
              </a:rPr>
              <a:t>신청등록</a:t>
            </a:r>
            <a:endParaRPr lang="ko-KR" altLang="en-US" sz="800" dirty="0">
              <a:solidFill>
                <a:schemeClr val="tx1"/>
              </a:solidFill>
              <a:latin typeface="Noto Sans Korean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8FD76A84-599A-8EDB-6EA9-CA3C317D8947}"/>
              </a:ext>
            </a:extLst>
          </p:cNvPr>
          <p:cNvCxnSpPr>
            <a:cxnSpLocks/>
          </p:cNvCxnSpPr>
          <p:nvPr/>
        </p:nvCxnSpPr>
        <p:spPr>
          <a:xfrm>
            <a:off x="559812" y="3920482"/>
            <a:ext cx="0" cy="248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DCE8D4F-4904-C6A8-794F-9F00E28F5365}"/>
              </a:ext>
            </a:extLst>
          </p:cNvPr>
          <p:cNvSpPr/>
          <p:nvPr/>
        </p:nvSpPr>
        <p:spPr bwMode="auto">
          <a:xfrm>
            <a:off x="821125" y="4547965"/>
            <a:ext cx="1620000" cy="288000"/>
          </a:xfrm>
          <a:prstGeom prst="roundRect">
            <a:avLst>
              <a:gd name="adj" fmla="val 6621"/>
            </a:avLst>
          </a:prstGeom>
          <a:solidFill>
            <a:srgbClr val="0088FC"/>
          </a:solidFill>
          <a:ln w="3175">
            <a:solidFill>
              <a:srgbClr val="0088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  <a:latin typeface="Noto Sans Korean"/>
              </a:rPr>
              <a:t>02. </a:t>
            </a:r>
            <a:r>
              <a:rPr lang="ko-KR" altLang="en-US" sz="800">
                <a:solidFill>
                  <a:schemeClr val="bg1"/>
                </a:solidFill>
                <a:latin typeface="Noto Sans Korean"/>
              </a:rPr>
              <a:t>신청마감</a:t>
            </a:r>
            <a:endParaRPr lang="ko-KR" altLang="en-US" sz="800" dirty="0">
              <a:solidFill>
                <a:schemeClr val="bg1"/>
              </a:solidFill>
              <a:latin typeface="Noto Sans Korean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162D5AF-587B-CA15-FD6F-DAD2B2EA2245}"/>
              </a:ext>
            </a:extLst>
          </p:cNvPr>
          <p:cNvSpPr/>
          <p:nvPr/>
        </p:nvSpPr>
        <p:spPr bwMode="auto">
          <a:xfrm>
            <a:off x="821125" y="5008428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03.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제작등록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7BFB7AD0-A597-50B2-B1EB-7E5F8CDF2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2428"/>
            <a:ext cx="180000" cy="180000"/>
          </a:xfrm>
          <a:prstGeom prst="rect">
            <a:avLst/>
          </a:prstGeom>
        </p:spPr>
      </p:pic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A2C8EFB-86FE-D8D4-FD85-4DB2C27894D5}"/>
              </a:ext>
            </a:extLst>
          </p:cNvPr>
          <p:cNvSpPr/>
          <p:nvPr/>
        </p:nvSpPr>
        <p:spPr bwMode="auto">
          <a:xfrm>
            <a:off x="821125" y="5468891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04.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배송등록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A584B310-74CB-813B-593C-4C7FF1EA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2891"/>
            <a:ext cx="180000" cy="180000"/>
          </a:xfrm>
          <a:prstGeom prst="rect">
            <a:avLst/>
          </a:prstGeom>
        </p:spPr>
      </p:pic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B274C484-807D-3E2C-8764-EC4D89085874}"/>
              </a:ext>
            </a:extLst>
          </p:cNvPr>
          <p:cNvSpPr/>
          <p:nvPr/>
        </p:nvSpPr>
        <p:spPr>
          <a:xfrm>
            <a:off x="8976746" y="458907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0913876-BAAD-29D7-EE22-A5A110049E37}"/>
              </a:ext>
            </a:extLst>
          </p:cNvPr>
          <p:cNvGrpSpPr/>
          <p:nvPr/>
        </p:nvGrpSpPr>
        <p:grpSpPr>
          <a:xfrm>
            <a:off x="4023839" y="4276346"/>
            <a:ext cx="900000" cy="198000"/>
            <a:chOff x="7669088" y="5000231"/>
            <a:chExt cx="900000" cy="198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C75FE16-D3CD-F550-2182-E338298ACF44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" name="Calendar">
              <a:extLst>
                <a:ext uri="{FF2B5EF4-FFF2-40B4-BE49-F238E27FC236}">
                  <a16:creationId xmlns:a16="http://schemas.microsoft.com/office/drawing/2014/main" id="{6FB299CD-44AF-C7EE-F241-02605CF483B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5460133-4942-58E5-5E6F-4AF85A2964C4}"/>
              </a:ext>
            </a:extLst>
          </p:cNvPr>
          <p:cNvGrpSpPr/>
          <p:nvPr/>
        </p:nvGrpSpPr>
        <p:grpSpPr>
          <a:xfrm>
            <a:off x="6184525" y="4276346"/>
            <a:ext cx="900000" cy="198000"/>
            <a:chOff x="7669088" y="5000231"/>
            <a:chExt cx="900000" cy="19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7A623B3-D4D5-9F97-4A21-ECCCCDB16816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" name="Calendar">
              <a:extLst>
                <a:ext uri="{FF2B5EF4-FFF2-40B4-BE49-F238E27FC236}">
                  <a16:creationId xmlns:a16="http://schemas.microsoft.com/office/drawing/2014/main" id="{1E748FC8-731F-BAF1-13C3-D6CEA688233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0FB5710-4F9A-E982-52F2-C08E3F6825C1}"/>
              </a:ext>
            </a:extLst>
          </p:cNvPr>
          <p:cNvGrpSpPr/>
          <p:nvPr/>
        </p:nvGrpSpPr>
        <p:grpSpPr>
          <a:xfrm>
            <a:off x="8342770" y="4276346"/>
            <a:ext cx="900000" cy="198000"/>
            <a:chOff x="7669088" y="5000231"/>
            <a:chExt cx="900000" cy="198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64F33CA-8698-0E42-E644-F216F5D86D89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Calendar">
              <a:extLst>
                <a:ext uri="{FF2B5EF4-FFF2-40B4-BE49-F238E27FC236}">
                  <a16:creationId xmlns:a16="http://schemas.microsoft.com/office/drawing/2014/main" id="{0FFDB083-0DDE-443F-4AA4-0310DBBEF1E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2BACDCB-FB67-F0E6-8E7F-B55660ACB94E}"/>
              </a:ext>
            </a:extLst>
          </p:cNvPr>
          <p:cNvGrpSpPr/>
          <p:nvPr/>
        </p:nvGrpSpPr>
        <p:grpSpPr>
          <a:xfrm>
            <a:off x="4023839" y="4859871"/>
            <a:ext cx="900000" cy="198000"/>
            <a:chOff x="7669088" y="5000231"/>
            <a:chExt cx="900000" cy="19800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C3B86AE-DD50-0BF9-67C5-FC00A6A914B9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2024-11-16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Calendar">
              <a:extLst>
                <a:ext uri="{FF2B5EF4-FFF2-40B4-BE49-F238E27FC236}">
                  <a16:creationId xmlns:a16="http://schemas.microsoft.com/office/drawing/2014/main" id="{C99002BD-F8D6-89A6-02DE-64B6FA5D6F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A4208DE5-F4F8-ABBA-26E8-EB4A171B165C}"/>
              </a:ext>
            </a:extLst>
          </p:cNvPr>
          <p:cNvSpPr/>
          <p:nvPr/>
        </p:nvSpPr>
        <p:spPr>
          <a:xfrm>
            <a:off x="8976746" y="517672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F1A597E2-5BCE-EC05-CDC3-431661E6C025}"/>
              </a:ext>
            </a:extLst>
          </p:cNvPr>
          <p:cNvSpPr/>
          <p:nvPr/>
        </p:nvSpPr>
        <p:spPr>
          <a:xfrm>
            <a:off x="8540910" y="517672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63762AD5-3E1C-147D-0BF0-4AA8C937CF96}"/>
              </a:ext>
            </a:extLst>
          </p:cNvPr>
          <p:cNvSpPr/>
          <p:nvPr/>
        </p:nvSpPr>
        <p:spPr>
          <a:xfrm>
            <a:off x="8976746" y="400555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DE1DE35-BF5A-AC34-B22A-907934C9834B}"/>
              </a:ext>
            </a:extLst>
          </p:cNvPr>
          <p:cNvSpPr/>
          <p:nvPr/>
        </p:nvSpPr>
        <p:spPr>
          <a:xfrm>
            <a:off x="8540910" y="400555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8A31FF57-8C61-DB8E-E942-28B06B7390A4}"/>
              </a:ext>
            </a:extLst>
          </p:cNvPr>
          <p:cNvSpPr/>
          <p:nvPr/>
        </p:nvSpPr>
        <p:spPr>
          <a:xfrm>
            <a:off x="8099645" y="400555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67554CC-3BA1-D886-27C1-172512B1290C}"/>
              </a:ext>
            </a:extLst>
          </p:cNvPr>
          <p:cNvSpPr txBox="1"/>
          <p:nvPr/>
        </p:nvSpPr>
        <p:spPr>
          <a:xfrm>
            <a:off x="2809296" y="399616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3FA2C7A-FF83-7766-63AF-3A73B804D5E2}"/>
              </a:ext>
            </a:extLst>
          </p:cNvPr>
          <p:cNvSpPr txBox="1"/>
          <p:nvPr/>
        </p:nvSpPr>
        <p:spPr>
          <a:xfrm>
            <a:off x="2809296" y="4579694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제작등록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0233FD1-21CB-8C30-81DD-48E1ED4AB466}"/>
              </a:ext>
            </a:extLst>
          </p:cNvPr>
          <p:cNvSpPr txBox="1"/>
          <p:nvPr/>
        </p:nvSpPr>
        <p:spPr>
          <a:xfrm>
            <a:off x="2809296" y="516734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D9A11D2-3E2D-224C-0FA8-F4C832F87BCD}"/>
              </a:ext>
            </a:extLst>
          </p:cNvPr>
          <p:cNvSpPr txBox="1"/>
          <p:nvPr/>
        </p:nvSpPr>
        <p:spPr>
          <a:xfrm>
            <a:off x="2809296" y="5758812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인수등록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9ED6C5D-7548-882D-F7E7-F349E668711B}"/>
              </a:ext>
            </a:extLst>
          </p:cNvPr>
          <p:cNvSpPr txBox="1"/>
          <p:nvPr/>
        </p:nvSpPr>
        <p:spPr>
          <a:xfrm>
            <a:off x="4289978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6474601-5286-EB48-265F-AD2063DF5586}"/>
              </a:ext>
            </a:extLst>
          </p:cNvPr>
          <p:cNvSpPr txBox="1"/>
          <p:nvPr/>
        </p:nvSpPr>
        <p:spPr>
          <a:xfrm>
            <a:off x="5809290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3B36D40B-E1BE-D86E-6A9C-BE9962C97BB2}"/>
              </a:ext>
            </a:extLst>
          </p:cNvPr>
          <p:cNvSpPr/>
          <p:nvPr/>
        </p:nvSpPr>
        <p:spPr bwMode="auto">
          <a:xfrm>
            <a:off x="4841763" y="3638923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1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43BA3B85-8125-4472-2011-31715D6D008D}"/>
              </a:ext>
            </a:extLst>
          </p:cNvPr>
          <p:cNvSpPr/>
          <p:nvPr/>
        </p:nvSpPr>
        <p:spPr bwMode="auto">
          <a:xfrm>
            <a:off x="6356238" y="3638923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신청마감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08E87FB-FD4F-B3E1-3DC6-FE61A2C6C42A}"/>
              </a:ext>
            </a:extLst>
          </p:cNvPr>
          <p:cNvGrpSpPr/>
          <p:nvPr/>
        </p:nvGrpSpPr>
        <p:grpSpPr>
          <a:xfrm>
            <a:off x="4023839" y="5447518"/>
            <a:ext cx="900000" cy="198000"/>
            <a:chOff x="7669088" y="5000231"/>
            <a:chExt cx="900000" cy="198000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C7DB31A6-F6B6-DE03-52C1-764F6F9B58FD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4" name="Calendar">
              <a:extLst>
                <a:ext uri="{FF2B5EF4-FFF2-40B4-BE49-F238E27FC236}">
                  <a16:creationId xmlns:a16="http://schemas.microsoft.com/office/drawing/2014/main" id="{A0281B7C-ED02-D5B5-D369-D66F54A7FA1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409121D8-58A9-6FA9-E7E0-70DF56274187}"/>
              </a:ext>
            </a:extLst>
          </p:cNvPr>
          <p:cNvGrpSpPr/>
          <p:nvPr/>
        </p:nvGrpSpPr>
        <p:grpSpPr>
          <a:xfrm>
            <a:off x="6184525" y="5447518"/>
            <a:ext cx="900000" cy="198000"/>
            <a:chOff x="7669088" y="5000231"/>
            <a:chExt cx="900000" cy="198000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1B6588C-FF19-4F43-3B26-1F4F723CA194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2024-12-20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7" name="Calendar">
              <a:extLst>
                <a:ext uri="{FF2B5EF4-FFF2-40B4-BE49-F238E27FC236}">
                  <a16:creationId xmlns:a16="http://schemas.microsoft.com/office/drawing/2014/main" id="{52DBBED2-42F5-2190-07B3-6CA759FDB9E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FB90CDFB-A0BD-4410-0BD8-63487A65D028}"/>
              </a:ext>
            </a:extLst>
          </p:cNvPr>
          <p:cNvGrpSpPr/>
          <p:nvPr/>
        </p:nvGrpSpPr>
        <p:grpSpPr>
          <a:xfrm>
            <a:off x="8342770" y="5447518"/>
            <a:ext cx="900000" cy="198000"/>
            <a:chOff x="7669088" y="5000231"/>
            <a:chExt cx="900000" cy="1980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978A8110-D9BA-F1FB-906C-47A9B1FBC028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0" name="Calendar">
              <a:extLst>
                <a:ext uri="{FF2B5EF4-FFF2-40B4-BE49-F238E27FC236}">
                  <a16:creationId xmlns:a16="http://schemas.microsoft.com/office/drawing/2014/main" id="{2961DCD0-FB50-18A9-9790-9EEB1DBE24C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62" name="표 3">
            <a:extLst>
              <a:ext uri="{FF2B5EF4-FFF2-40B4-BE49-F238E27FC236}">
                <a16:creationId xmlns:a16="http://schemas.microsoft.com/office/drawing/2014/main" id="{45BA8442-BE25-47AE-83DE-DDB6C1DC6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65072"/>
              </p:ext>
            </p:extLst>
          </p:nvPr>
        </p:nvGraphicFramePr>
        <p:xfrm>
          <a:off x="2900988" y="6011465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25E5A808-EC8A-C3B3-F5DC-A286DE26BBAB}"/>
              </a:ext>
            </a:extLst>
          </p:cNvPr>
          <p:cNvGrpSpPr/>
          <p:nvPr/>
        </p:nvGrpSpPr>
        <p:grpSpPr>
          <a:xfrm>
            <a:off x="4023839" y="6037152"/>
            <a:ext cx="900000" cy="198000"/>
            <a:chOff x="7669088" y="5000231"/>
            <a:chExt cx="900000" cy="198000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C128A74C-84D8-C3A8-5A4E-4FACC17200BE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2024-12-21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Calendar">
              <a:extLst>
                <a:ext uri="{FF2B5EF4-FFF2-40B4-BE49-F238E27FC236}">
                  <a16:creationId xmlns:a16="http://schemas.microsoft.com/office/drawing/2014/main" id="{26F90EE7-EA18-33D2-496F-9C7CF6C5E67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B8AF10C5-3510-B3AD-CFD8-9FFA4980DF12}"/>
              </a:ext>
            </a:extLst>
          </p:cNvPr>
          <p:cNvSpPr/>
          <p:nvPr/>
        </p:nvSpPr>
        <p:spPr>
          <a:xfrm>
            <a:off x="8976746" y="5766357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B124674-547E-12A0-5541-7C72B9ADE2F3}"/>
              </a:ext>
            </a:extLst>
          </p:cNvPr>
          <p:cNvSpPr/>
          <p:nvPr/>
        </p:nvSpPr>
        <p:spPr bwMode="auto">
          <a:xfrm>
            <a:off x="821125" y="5929352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05.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인수등록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pic>
        <p:nvPicPr>
          <p:cNvPr id="168" name="그림 167">
            <a:extLst>
              <a:ext uri="{FF2B5EF4-FFF2-40B4-BE49-F238E27FC236}">
                <a16:creationId xmlns:a16="http://schemas.microsoft.com/office/drawing/2014/main" id="{4D4BE84B-C3A6-B535-CE06-28BF4B7B14F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983352"/>
            <a:ext cx="180000" cy="180000"/>
          </a:xfrm>
          <a:prstGeom prst="rect">
            <a:avLst/>
          </a:prstGeom>
        </p:spPr>
      </p:pic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4C50BBFE-E1DB-A2B3-66D1-B6FA1CC5EEBC}"/>
              </a:ext>
            </a:extLst>
          </p:cNvPr>
          <p:cNvCxnSpPr>
            <a:cxnSpLocks/>
          </p:cNvCxnSpPr>
          <p:nvPr/>
        </p:nvCxnSpPr>
        <p:spPr>
          <a:xfrm>
            <a:off x="559812" y="3920482"/>
            <a:ext cx="0" cy="756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그림 67">
            <a:extLst>
              <a:ext uri="{FF2B5EF4-FFF2-40B4-BE49-F238E27FC236}">
                <a16:creationId xmlns:a16="http://schemas.microsoft.com/office/drawing/2014/main" id="{B0C5707A-B3BF-BE87-AF60-3523B16C2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1502"/>
            <a:ext cx="180000" cy="180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A658424D-8118-6EC8-59F0-2C22EDA247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1965"/>
            <a:ext cx="180000" cy="180000"/>
          </a:xfrm>
          <a:prstGeom prst="rect">
            <a:avLst/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B745A24A-C77E-60DF-4456-8208B5F404C2}"/>
              </a:ext>
            </a:extLst>
          </p:cNvPr>
          <p:cNvGrpSpPr/>
          <p:nvPr/>
        </p:nvGrpSpPr>
        <p:grpSpPr>
          <a:xfrm>
            <a:off x="2770665" y="3619476"/>
            <a:ext cx="1267022" cy="215444"/>
            <a:chOff x="3047404" y="2356725"/>
            <a:chExt cx="1267022" cy="215444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8001775-73F8-69A3-CBE4-7E733E7E42A5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CD9D453D-4B55-2ED3-0F25-EEDD67560E5F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A33909C6-D813-F627-D817-3F9D07274A08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74" name="그림 173">
                <a:extLst>
                  <a:ext uri="{FF2B5EF4-FFF2-40B4-BE49-F238E27FC236}">
                    <a16:creationId xmlns:a16="http://schemas.microsoft.com/office/drawing/2014/main" id="{D0F44E20-D0BF-B91D-5179-C9FA8FC63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8011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24430-E6CC-FE3C-304B-75AD9A669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1103C68A-CFD8-B647-F206-D90725B018AB}"/>
              </a:ext>
            </a:extLst>
          </p:cNvPr>
          <p:cNvSpPr txBox="1"/>
          <p:nvPr/>
        </p:nvSpPr>
        <p:spPr>
          <a:xfrm>
            <a:off x="66840" y="107467"/>
            <a:ext cx="2661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생성관리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메뉴관리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수정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/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삭제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EBDA9358-1674-BB7D-DCA1-6A51E0967BFE}"/>
              </a:ext>
            </a:extLst>
          </p:cNvPr>
          <p:cNvGraphicFramePr>
            <a:graphicFrameLocks noGrp="1"/>
          </p:cNvGraphicFramePr>
          <p:nvPr/>
        </p:nvGraphicFramePr>
        <p:xfrm>
          <a:off x="9702412" y="1634441"/>
          <a:ext cx="2329200" cy="457728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메뉴관리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슈퍼관리자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(SM)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전용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시스템 전체 메뉴 관리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영역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조회조건 설정 후 조회 버튼 클릭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목록에 조회결과 출력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 내 해당 메뉴 위치로 이동되며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검색된 메뉴 다수일 경우 첫번째 위치로 이동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조회결과 없을 경우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조회된 메뉴가 없습니다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순서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아이콘 마우스 드래그하여 위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아래 순서 변경 가능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 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(3)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 영역에 해당 상세정보 노출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선택된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(2)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 상세정보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상세정보 수정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 가능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3-1)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중복확인 버튼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수정 후 버튼 클릭 시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사용 가능한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있을 경우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중복된 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 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다시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신규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상세정보 영역 입력 가능한 상태로 초기화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93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얼럿 노츨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삭제하시겠습니까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삭제되었습니다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BA1B45A-ADD9-3242-3612-742CBC35E82E}"/>
              </a:ext>
            </a:extLst>
          </p:cNvPr>
          <p:cNvSpPr txBox="1"/>
          <p:nvPr/>
        </p:nvSpPr>
        <p:spPr>
          <a:xfrm>
            <a:off x="10214439" y="688967"/>
            <a:ext cx="1782000" cy="200055"/>
          </a:xfrm>
          <a:prstGeom prst="rect">
            <a:avLst/>
          </a:prstGeom>
        </p:spPr>
        <p:txBody>
          <a:bodyPr wrap="square" lIns="72000" rIns="72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B7CAAE-ADAD-3B7E-7412-EB79C976E61C}"/>
              </a:ext>
            </a:extLst>
          </p:cNvPr>
          <p:cNvSpPr txBox="1"/>
          <p:nvPr/>
        </p:nvSpPr>
        <p:spPr>
          <a:xfrm>
            <a:off x="10214439" y="863833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html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45CA5-C7DB-E46E-F4F4-71674FE429B7}"/>
              </a:ext>
            </a:extLst>
          </p:cNvPr>
          <p:cNvSpPr txBox="1"/>
          <p:nvPr/>
        </p:nvSpPr>
        <p:spPr>
          <a:xfrm>
            <a:off x="10214439" y="497547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메뉴관리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144487-DFC5-B000-F349-9B29A238193B}"/>
              </a:ext>
            </a:extLst>
          </p:cNvPr>
          <p:cNvSpPr txBox="1"/>
          <p:nvPr/>
        </p:nvSpPr>
        <p:spPr>
          <a:xfrm>
            <a:off x="10214439" y="1137000"/>
            <a:ext cx="1782000" cy="200055"/>
          </a:xfrm>
          <a:prstGeom prst="rect">
            <a:avLst/>
          </a:prstGeom>
        </p:spPr>
        <p:txBody>
          <a:bodyPr wrap="square" lIns="72000" rIns="72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관리자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 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권한관리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생성관리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0CD3765-C840-ECF8-4D6E-EC2E73B60BE6}"/>
              </a:ext>
            </a:extLst>
          </p:cNvPr>
          <p:cNvGrpSpPr/>
          <p:nvPr/>
        </p:nvGrpSpPr>
        <p:grpSpPr>
          <a:xfrm>
            <a:off x="284158" y="552809"/>
            <a:ext cx="2459477" cy="261610"/>
            <a:chOff x="307162" y="575813"/>
            <a:chExt cx="2459477" cy="26161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3EF3A22-B9CE-2F90-5857-1EF01C56DB48}"/>
                </a:ext>
              </a:extLst>
            </p:cNvPr>
            <p:cNvSpPr/>
            <p:nvPr/>
          </p:nvSpPr>
          <p:spPr>
            <a:xfrm>
              <a:off x="1023854" y="617327"/>
              <a:ext cx="1742785" cy="215444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홈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</a:t>
              </a:r>
              <a:r>
                <a: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관리자</a:t>
              </a:r>
              <a:r>
                <a:rPr lang="en-US" altLang="ko-KR" sz="800">
                  <a:solidFill>
                    <a:srgbClr val="7F7F7F"/>
                  </a:solidFill>
                  <a:latin typeface="함초롬돋움"/>
                  <a:ea typeface="함초롬돋움"/>
                </a:rPr>
                <a:t> &gt; </a:t>
              </a:r>
              <a:r>
                <a:rPr lang="ko-KR" altLang="en-US" sz="800">
                  <a:solidFill>
                    <a:srgbClr val="7F7F7F"/>
                  </a:solidFill>
                  <a:latin typeface="함초롬돋움"/>
                  <a:ea typeface="함초롬돋움"/>
                </a:rPr>
                <a:t>권한관리 </a:t>
              </a:r>
              <a:r>
                <a:rPr kumimoji="0" lang="en-US" altLang="ko-KR" sz="8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 </a:t>
              </a:r>
              <a:r>
                <a:rPr kumimoji="0" lang="ko-KR" altLang="en-US" sz="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생성</a:t>
              </a:r>
              <a:r>
                <a:rPr lang="ko-KR" altLang="en-US" sz="800" b="1">
                  <a:solidFill>
                    <a:schemeClr val="tx1"/>
                  </a:solidFill>
                  <a:latin typeface="함초롬돋움"/>
                  <a:ea typeface="함초롬돋움"/>
                </a:rPr>
                <a:t>관리</a:t>
              </a:r>
              <a:endPara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9584EE53-FF7E-7971-0D41-BBF56728721A}"/>
                </a:ext>
              </a:extLst>
            </p:cNvPr>
            <p:cNvGrpSpPr/>
            <p:nvPr/>
          </p:nvGrpSpPr>
          <p:grpSpPr>
            <a:xfrm>
              <a:off x="307162" y="575813"/>
              <a:ext cx="826306" cy="261610"/>
              <a:chOff x="507576" y="2450233"/>
              <a:chExt cx="826306" cy="261610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D4FFB93C-C304-1C5B-99F6-E52EE501FF6A}"/>
                  </a:ext>
                </a:extLst>
              </p:cNvPr>
              <p:cNvSpPr/>
              <p:nvPr/>
            </p:nvSpPr>
            <p:spPr>
              <a:xfrm>
                <a:off x="604195" y="2450233"/>
                <a:ext cx="729687" cy="261610"/>
              </a:xfrm>
              <a:prstGeom prst="rect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defRPr/>
                </a:pPr>
                <a:r>
                  <a:rPr kumimoji="0" lang="ko-KR" altLang="en-US" sz="11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함초롬돋움"/>
                    <a:ea typeface="함초롬돋움"/>
                    <a:cs typeface="+mn-cs"/>
                  </a:rPr>
                  <a:t>생성관리</a:t>
                </a:r>
              </a:p>
            </p:txBody>
          </p:sp>
          <p:pic>
            <p:nvPicPr>
              <p:cNvPr id="104" name="그림 103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475E1F87-DACC-1558-BA3C-00BEF00F2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576" y="2524097"/>
                <a:ext cx="133200" cy="133200"/>
              </a:xfrm>
              <a:prstGeom prst="rect">
                <a:avLst/>
              </a:prstGeom>
            </p:spPr>
          </p:pic>
        </p:grpSp>
      </p:grpSp>
      <p:graphicFrame>
        <p:nvGraphicFramePr>
          <p:cNvPr id="182" name="Group 974">
            <a:extLst>
              <a:ext uri="{FF2B5EF4-FFF2-40B4-BE49-F238E27FC236}">
                <a16:creationId xmlns:a16="http://schemas.microsoft.com/office/drawing/2014/main" id="{7D309464-B000-3D4E-C59F-A4AD4806649D}"/>
              </a:ext>
            </a:extLst>
          </p:cNvPr>
          <p:cNvGraphicFramePr>
            <a:graphicFrameLocks noGrp="1"/>
          </p:cNvGraphicFramePr>
          <p:nvPr/>
        </p:nvGraphicFramePr>
        <p:xfrm>
          <a:off x="12202380" y="1634441"/>
          <a:ext cx="2340000" cy="129120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얼럿 노츨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저장하시겠습니까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저장되었습니다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필수입력 항목 미체크 시 얼럿 노출</a:t>
                      </a:r>
                      <a:b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메뉴구분을 선택해주세요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를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중복확인을 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메뉴명을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36494"/>
                  </a:ext>
                </a:extLst>
              </a:tr>
            </a:tbl>
          </a:graphicData>
        </a:graphic>
      </p:graphicFrame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DA38192-B328-CC1F-6995-0A8475615923}"/>
              </a:ext>
            </a:extLst>
          </p:cNvPr>
          <p:cNvSpPr/>
          <p:nvPr/>
        </p:nvSpPr>
        <p:spPr bwMode="auto">
          <a:xfrm>
            <a:off x="286800" y="3556306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AE8AF7-F92A-22E2-FC6E-132D7A032869}"/>
              </a:ext>
            </a:extLst>
          </p:cNvPr>
          <p:cNvSpPr txBox="1"/>
          <p:nvPr/>
        </p:nvSpPr>
        <p:spPr>
          <a:xfrm>
            <a:off x="284158" y="362595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E590B376-DF24-9B34-66F8-B9045216EE4A}"/>
              </a:ext>
            </a:extLst>
          </p:cNvPr>
          <p:cNvSpPr/>
          <p:nvPr/>
        </p:nvSpPr>
        <p:spPr bwMode="auto">
          <a:xfrm>
            <a:off x="2753354" y="3556305"/>
            <a:ext cx="6768000" cy="284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aphicFrame>
        <p:nvGraphicFramePr>
          <p:cNvPr id="51" name="표 3">
            <a:extLst>
              <a:ext uri="{FF2B5EF4-FFF2-40B4-BE49-F238E27FC236}">
                <a16:creationId xmlns:a16="http://schemas.microsoft.com/office/drawing/2014/main" id="{C41093BD-443C-90BC-E708-BFE2EF8D6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17391"/>
              </p:ext>
            </p:extLst>
          </p:nvPr>
        </p:nvGraphicFramePr>
        <p:xfrm>
          <a:off x="2900988" y="4250659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aphicFrame>
        <p:nvGraphicFramePr>
          <p:cNvPr id="53" name="표 3">
            <a:extLst>
              <a:ext uri="{FF2B5EF4-FFF2-40B4-BE49-F238E27FC236}">
                <a16:creationId xmlns:a16="http://schemas.microsoft.com/office/drawing/2014/main" id="{20818925-660C-1515-93A4-708C2348B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34027"/>
              </p:ext>
            </p:extLst>
          </p:nvPr>
        </p:nvGraphicFramePr>
        <p:xfrm>
          <a:off x="2900988" y="4834184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lang="ko-KR" altLang="en-US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제작기간은 등록일로부터 약 </a:t>
                      </a: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주 정도 소요됩니다</a:t>
                      </a:r>
                      <a:r>
                        <a:rPr lang="en-US" altLang="ko-KR" sz="700" b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b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aphicFrame>
        <p:nvGraphicFramePr>
          <p:cNvPr id="56" name="표 3">
            <a:extLst>
              <a:ext uri="{FF2B5EF4-FFF2-40B4-BE49-F238E27FC236}">
                <a16:creationId xmlns:a16="http://schemas.microsoft.com/office/drawing/2014/main" id="{55E32B44-A037-5305-56CA-E77D530FE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30129"/>
              </p:ext>
            </p:extLst>
          </p:nvPr>
        </p:nvGraphicFramePr>
        <p:xfrm>
          <a:off x="2900988" y="5421831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BC860210-74BE-98F0-D147-BEA5964E88D5}"/>
              </a:ext>
            </a:extLst>
          </p:cNvPr>
          <p:cNvSpPr/>
          <p:nvPr/>
        </p:nvSpPr>
        <p:spPr>
          <a:xfrm>
            <a:off x="8981183" y="3285993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E571EA9-5E72-E320-9A39-232870A37ED3}"/>
              </a:ext>
            </a:extLst>
          </p:cNvPr>
          <p:cNvCxnSpPr>
            <a:cxnSpLocks/>
          </p:cNvCxnSpPr>
          <p:nvPr/>
        </p:nvCxnSpPr>
        <p:spPr>
          <a:xfrm>
            <a:off x="2745552" y="3920478"/>
            <a:ext cx="677563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AE85780-27BA-BA67-6FFA-A8AF06C34884}"/>
              </a:ext>
            </a:extLst>
          </p:cNvPr>
          <p:cNvSpPr txBox="1"/>
          <p:nvPr/>
        </p:nvSpPr>
        <p:spPr>
          <a:xfrm>
            <a:off x="286800" y="3253161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243601E-C020-1848-08E2-86A19F5E1683}"/>
              </a:ext>
            </a:extLst>
          </p:cNvPr>
          <p:cNvSpPr/>
          <p:nvPr/>
        </p:nvSpPr>
        <p:spPr bwMode="auto">
          <a:xfrm>
            <a:off x="286800" y="3920478"/>
            <a:ext cx="2340000" cy="248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4AAFD172-F636-4FE4-72CA-E024A587B29E}"/>
              </a:ext>
            </a:extLst>
          </p:cNvPr>
          <p:cNvCxnSpPr>
            <a:cxnSpLocks/>
          </p:cNvCxnSpPr>
          <p:nvPr/>
        </p:nvCxnSpPr>
        <p:spPr>
          <a:xfrm>
            <a:off x="559812" y="3920482"/>
            <a:ext cx="0" cy="2484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636944A-86CA-79B5-007E-0608E4DD396A}"/>
              </a:ext>
            </a:extLst>
          </p:cNvPr>
          <p:cNvSpPr/>
          <p:nvPr/>
        </p:nvSpPr>
        <p:spPr bwMode="auto">
          <a:xfrm>
            <a:off x="821125" y="4547965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Noto Sans Korean"/>
              </a:rPr>
              <a:t>02. </a:t>
            </a:r>
            <a:r>
              <a:rPr lang="ko-KR" altLang="en-US" sz="800">
                <a:solidFill>
                  <a:schemeClr val="tx1"/>
                </a:solidFill>
                <a:latin typeface="Noto Sans Korean"/>
              </a:rPr>
              <a:t>신청마감</a:t>
            </a:r>
            <a:endParaRPr lang="ko-KR" altLang="en-US" sz="800" dirty="0">
              <a:solidFill>
                <a:schemeClr val="tx1"/>
              </a:solidFill>
              <a:latin typeface="Noto Sans Korean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8EF5E1E9-F5FD-81E7-0B12-4E9A7D0F134C}"/>
              </a:ext>
            </a:extLst>
          </p:cNvPr>
          <p:cNvSpPr/>
          <p:nvPr/>
        </p:nvSpPr>
        <p:spPr bwMode="auto">
          <a:xfrm>
            <a:off x="821125" y="5008428"/>
            <a:ext cx="1620000" cy="288000"/>
          </a:xfrm>
          <a:prstGeom prst="roundRect">
            <a:avLst>
              <a:gd name="adj" fmla="val 6621"/>
            </a:avLst>
          </a:prstGeom>
          <a:solidFill>
            <a:srgbClr val="0088FC"/>
          </a:solidFill>
          <a:ln w="3175">
            <a:solidFill>
              <a:srgbClr val="0088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  <a:latin typeface="Noto Sans Korean"/>
              </a:rPr>
              <a:t>03. </a:t>
            </a:r>
            <a:r>
              <a:rPr lang="ko-KR" altLang="en-US" sz="800">
                <a:solidFill>
                  <a:schemeClr val="bg1"/>
                </a:solidFill>
                <a:latin typeface="Noto Sans Korean"/>
              </a:rPr>
              <a:t>제작등록</a:t>
            </a:r>
            <a:endParaRPr lang="ko-KR" altLang="en-US" sz="800" dirty="0">
              <a:solidFill>
                <a:schemeClr val="bg1"/>
              </a:solidFill>
              <a:latin typeface="Noto Sans Korean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5CF7EE2C-B7EF-6B8B-4231-032F97551BAC}"/>
              </a:ext>
            </a:extLst>
          </p:cNvPr>
          <p:cNvSpPr/>
          <p:nvPr/>
        </p:nvSpPr>
        <p:spPr bwMode="auto">
          <a:xfrm>
            <a:off x="821125" y="5468891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04.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배송등록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C7BAC5FA-5F40-661E-A160-490C618022E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2891"/>
            <a:ext cx="180000" cy="180000"/>
          </a:xfrm>
          <a:prstGeom prst="rect">
            <a:avLst/>
          </a:prstGeom>
        </p:spPr>
      </p:pic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19D160A4-CB4C-DB94-BCD5-87D108B20655}"/>
              </a:ext>
            </a:extLst>
          </p:cNvPr>
          <p:cNvSpPr/>
          <p:nvPr/>
        </p:nvSpPr>
        <p:spPr>
          <a:xfrm>
            <a:off x="8976746" y="458907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7D6F7280-D67A-BA2A-B29C-F88AA5D5DD88}"/>
              </a:ext>
            </a:extLst>
          </p:cNvPr>
          <p:cNvSpPr/>
          <p:nvPr/>
        </p:nvSpPr>
        <p:spPr>
          <a:xfrm>
            <a:off x="8976746" y="517672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5DECB81D-E552-1B4E-BF6A-ED22FB9E4B3D}"/>
              </a:ext>
            </a:extLst>
          </p:cNvPr>
          <p:cNvSpPr/>
          <p:nvPr/>
        </p:nvSpPr>
        <p:spPr>
          <a:xfrm>
            <a:off x="8540910" y="517672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784C088-998A-0326-ED48-66C4311948B4}"/>
              </a:ext>
            </a:extLst>
          </p:cNvPr>
          <p:cNvGrpSpPr/>
          <p:nvPr/>
        </p:nvGrpSpPr>
        <p:grpSpPr>
          <a:xfrm>
            <a:off x="1113847" y="3631620"/>
            <a:ext cx="450147" cy="215444"/>
            <a:chOff x="6648708" y="2082056"/>
            <a:chExt cx="450147" cy="215444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037BCB1-21CB-357E-AC4E-F5FA47795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7DAF587-973B-9BD7-0CAD-01E7B7949307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C7DD84E-72A3-6B8F-2B9E-8E68E15EEC84}"/>
              </a:ext>
            </a:extLst>
          </p:cNvPr>
          <p:cNvGrpSpPr/>
          <p:nvPr/>
        </p:nvGrpSpPr>
        <p:grpSpPr>
          <a:xfrm>
            <a:off x="1569423" y="3631620"/>
            <a:ext cx="578599" cy="215444"/>
            <a:chOff x="6671958" y="2082056"/>
            <a:chExt cx="578599" cy="215444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4E778EB-281E-0DA0-0FB7-372F26ED1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F1C227-28E7-F6DA-E6A3-722666EA73EF}"/>
                </a:ext>
              </a:extLst>
            </p:cNvPr>
            <p:cNvSpPr txBox="1"/>
            <p:nvPr/>
          </p:nvSpPr>
          <p:spPr>
            <a:xfrm>
              <a:off x="6737275" y="2082056"/>
              <a:ext cx="5132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 중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4CB995-2CC5-E0D4-04BE-9141521A4C60}"/>
              </a:ext>
            </a:extLst>
          </p:cNvPr>
          <p:cNvGrpSpPr/>
          <p:nvPr/>
        </p:nvGrpSpPr>
        <p:grpSpPr>
          <a:xfrm>
            <a:off x="2153451" y="3631620"/>
            <a:ext cx="452398" cy="215444"/>
            <a:chOff x="6671958" y="2082056"/>
            <a:chExt cx="452398" cy="215444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2486130-CB2B-4197-9CA9-B877AEACB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756F1B5-5510-9F5B-38FA-1026F0ECBB43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5550C80-7D6C-04C7-5B04-401A115E9770}"/>
              </a:ext>
            </a:extLst>
          </p:cNvPr>
          <p:cNvSpPr/>
          <p:nvPr/>
        </p:nvSpPr>
        <p:spPr bwMode="auto">
          <a:xfrm>
            <a:off x="821125" y="4087502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Noto Sans Korean"/>
              </a:rPr>
              <a:t>01. </a:t>
            </a:r>
            <a:r>
              <a:rPr lang="ko-KR" altLang="en-US" sz="800">
                <a:solidFill>
                  <a:schemeClr val="tx1"/>
                </a:solidFill>
                <a:latin typeface="Noto Sans Korean"/>
              </a:rPr>
              <a:t>신청등록</a:t>
            </a:r>
            <a:endParaRPr lang="ko-KR" altLang="en-US" sz="800" dirty="0">
              <a:solidFill>
                <a:schemeClr val="tx1"/>
              </a:solidFill>
              <a:latin typeface="Noto Sans Korean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B40AF42-0135-AF50-7FD8-9BDEE55AF840}"/>
              </a:ext>
            </a:extLst>
          </p:cNvPr>
          <p:cNvGrpSpPr/>
          <p:nvPr/>
        </p:nvGrpSpPr>
        <p:grpSpPr>
          <a:xfrm>
            <a:off x="4023839" y="4859871"/>
            <a:ext cx="900000" cy="198000"/>
            <a:chOff x="7669088" y="5000231"/>
            <a:chExt cx="900000" cy="19800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2063E7C-A5BA-CEA3-40F9-B732C732086B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2024-11-16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Calendar">
              <a:extLst>
                <a:ext uri="{FF2B5EF4-FFF2-40B4-BE49-F238E27FC236}">
                  <a16:creationId xmlns:a16="http://schemas.microsoft.com/office/drawing/2014/main" id="{358384B7-4489-0A8B-2406-BCD82F4608C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BF459A8-F2B0-9638-009F-2F5676669C8D}"/>
              </a:ext>
            </a:extLst>
          </p:cNvPr>
          <p:cNvGrpSpPr/>
          <p:nvPr/>
        </p:nvGrpSpPr>
        <p:grpSpPr>
          <a:xfrm>
            <a:off x="4023839" y="5447518"/>
            <a:ext cx="900000" cy="198000"/>
            <a:chOff x="7669088" y="5000231"/>
            <a:chExt cx="900000" cy="198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9AF371A-00FB-11C5-4167-133697186293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2" name="Calendar">
              <a:extLst>
                <a:ext uri="{FF2B5EF4-FFF2-40B4-BE49-F238E27FC236}">
                  <a16:creationId xmlns:a16="http://schemas.microsoft.com/office/drawing/2014/main" id="{4140F920-6035-5312-87E7-364DBEEB461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D7E6DCE-2338-6F7B-9106-AC32C13C2822}"/>
              </a:ext>
            </a:extLst>
          </p:cNvPr>
          <p:cNvGrpSpPr/>
          <p:nvPr/>
        </p:nvGrpSpPr>
        <p:grpSpPr>
          <a:xfrm>
            <a:off x="6184525" y="5447518"/>
            <a:ext cx="900000" cy="198000"/>
            <a:chOff x="7669088" y="5000231"/>
            <a:chExt cx="900000" cy="19800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2DFB677-B86A-2010-86EC-CE624B8511C0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2024-12-20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Calendar">
              <a:extLst>
                <a:ext uri="{FF2B5EF4-FFF2-40B4-BE49-F238E27FC236}">
                  <a16:creationId xmlns:a16="http://schemas.microsoft.com/office/drawing/2014/main" id="{5407C600-46B5-96F4-9E43-893E88AF18D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0C5CB780-107F-0CD3-D18F-8403BAE07EB6}"/>
              </a:ext>
            </a:extLst>
          </p:cNvPr>
          <p:cNvGrpSpPr/>
          <p:nvPr/>
        </p:nvGrpSpPr>
        <p:grpSpPr>
          <a:xfrm>
            <a:off x="8342770" y="5447518"/>
            <a:ext cx="900000" cy="198000"/>
            <a:chOff x="7669088" y="5000231"/>
            <a:chExt cx="900000" cy="19800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ECF3424-E571-93BD-424B-6BC8282EFC3B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1" name="Calendar">
              <a:extLst>
                <a:ext uri="{FF2B5EF4-FFF2-40B4-BE49-F238E27FC236}">
                  <a16:creationId xmlns:a16="http://schemas.microsoft.com/office/drawing/2014/main" id="{AAC01E29-8983-B063-4235-E3BD9F1A6D6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D3A4B49C-4855-58A0-D619-07CC680EC3CC}"/>
              </a:ext>
            </a:extLst>
          </p:cNvPr>
          <p:cNvGrpSpPr/>
          <p:nvPr/>
        </p:nvGrpSpPr>
        <p:grpSpPr>
          <a:xfrm>
            <a:off x="4023839" y="4276346"/>
            <a:ext cx="900000" cy="198000"/>
            <a:chOff x="7669088" y="5000231"/>
            <a:chExt cx="900000" cy="198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2D0FB5B-CDE4-3BFD-B48D-70F509862572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1" name="Calendar">
              <a:extLst>
                <a:ext uri="{FF2B5EF4-FFF2-40B4-BE49-F238E27FC236}">
                  <a16:creationId xmlns:a16="http://schemas.microsoft.com/office/drawing/2014/main" id="{62D6053D-D782-E912-40C6-DFEEA47304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33AE7667-7E33-E9D4-65E9-9E7E74F6B3F9}"/>
              </a:ext>
            </a:extLst>
          </p:cNvPr>
          <p:cNvGrpSpPr/>
          <p:nvPr/>
        </p:nvGrpSpPr>
        <p:grpSpPr>
          <a:xfrm>
            <a:off x="6184525" y="4276346"/>
            <a:ext cx="900000" cy="198000"/>
            <a:chOff x="7669088" y="5000231"/>
            <a:chExt cx="900000" cy="19800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A49B5A3-6C40-F5C5-FB64-FA080885941C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2" name="Calendar">
              <a:extLst>
                <a:ext uri="{FF2B5EF4-FFF2-40B4-BE49-F238E27FC236}">
                  <a16:creationId xmlns:a16="http://schemas.microsoft.com/office/drawing/2014/main" id="{9FDE89DD-D6C0-739A-E732-23347C76C3A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15165CA-FC23-5790-495B-AEC237202406}"/>
              </a:ext>
            </a:extLst>
          </p:cNvPr>
          <p:cNvGrpSpPr/>
          <p:nvPr/>
        </p:nvGrpSpPr>
        <p:grpSpPr>
          <a:xfrm>
            <a:off x="8342770" y="4276346"/>
            <a:ext cx="900000" cy="198000"/>
            <a:chOff x="7669088" y="5000231"/>
            <a:chExt cx="900000" cy="19800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A914F492-8FAC-9B9F-6A5A-807EB4415F25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5" name="Calendar">
              <a:extLst>
                <a:ext uri="{FF2B5EF4-FFF2-40B4-BE49-F238E27FC236}">
                  <a16:creationId xmlns:a16="http://schemas.microsoft.com/office/drawing/2014/main" id="{99C55B90-ACF4-D35D-2393-001032DA43C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387D6AD2-3A74-B1EE-1697-78DEDCE45278}"/>
              </a:ext>
            </a:extLst>
          </p:cNvPr>
          <p:cNvSpPr/>
          <p:nvPr/>
        </p:nvSpPr>
        <p:spPr>
          <a:xfrm>
            <a:off x="8976746" y="400555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486011C5-B2FE-C80D-BD04-59F3C28365C7}"/>
              </a:ext>
            </a:extLst>
          </p:cNvPr>
          <p:cNvSpPr/>
          <p:nvPr/>
        </p:nvSpPr>
        <p:spPr>
          <a:xfrm>
            <a:off x="8540910" y="400555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58ABB79F-A2CD-EAE6-615B-CBC932F401D0}"/>
              </a:ext>
            </a:extLst>
          </p:cNvPr>
          <p:cNvSpPr/>
          <p:nvPr/>
        </p:nvSpPr>
        <p:spPr>
          <a:xfrm>
            <a:off x="8099645" y="400555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50DB1C4-6FEF-5CBB-CABC-7D531E59FE0D}"/>
              </a:ext>
            </a:extLst>
          </p:cNvPr>
          <p:cNvSpPr txBox="1"/>
          <p:nvPr/>
        </p:nvSpPr>
        <p:spPr>
          <a:xfrm>
            <a:off x="2809296" y="399616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FC7B74F-F702-4D53-2EB3-4EDDF9EC2163}"/>
              </a:ext>
            </a:extLst>
          </p:cNvPr>
          <p:cNvSpPr txBox="1"/>
          <p:nvPr/>
        </p:nvSpPr>
        <p:spPr>
          <a:xfrm>
            <a:off x="2809296" y="4579694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제작등록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A37B049-698D-F58C-9984-C40B6C1C3FA1}"/>
              </a:ext>
            </a:extLst>
          </p:cNvPr>
          <p:cNvSpPr txBox="1"/>
          <p:nvPr/>
        </p:nvSpPr>
        <p:spPr>
          <a:xfrm>
            <a:off x="2809296" y="516734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073C09A-7E5B-6306-4EC1-7F5F42A949BE}"/>
              </a:ext>
            </a:extLst>
          </p:cNvPr>
          <p:cNvSpPr txBox="1"/>
          <p:nvPr/>
        </p:nvSpPr>
        <p:spPr>
          <a:xfrm>
            <a:off x="2809296" y="5758812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인수등록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126CEDD-59B9-1BD1-D33E-43C00ADEC639}"/>
              </a:ext>
            </a:extLst>
          </p:cNvPr>
          <p:cNvSpPr txBox="1"/>
          <p:nvPr/>
        </p:nvSpPr>
        <p:spPr>
          <a:xfrm>
            <a:off x="4289978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FF3AEE1-2E2D-9C85-02D4-756E97642321}"/>
              </a:ext>
            </a:extLst>
          </p:cNvPr>
          <p:cNvSpPr txBox="1"/>
          <p:nvPr/>
        </p:nvSpPr>
        <p:spPr>
          <a:xfrm>
            <a:off x="5809290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14BE1915-5DC2-143B-35AC-DE10049095A1}"/>
              </a:ext>
            </a:extLst>
          </p:cNvPr>
          <p:cNvSpPr/>
          <p:nvPr/>
        </p:nvSpPr>
        <p:spPr bwMode="auto">
          <a:xfrm>
            <a:off x="4841763" y="3638923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1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9A31BB7C-8D8D-3932-398C-068753B0B373}"/>
              </a:ext>
            </a:extLst>
          </p:cNvPr>
          <p:cNvSpPr/>
          <p:nvPr/>
        </p:nvSpPr>
        <p:spPr bwMode="auto">
          <a:xfrm>
            <a:off x="6356238" y="3638923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Noto Sans Korean"/>
              </a:rPr>
              <a:t>제작등록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Noto Sans Korean"/>
            </a:endParaRPr>
          </a:p>
        </p:txBody>
      </p:sp>
      <p:graphicFrame>
        <p:nvGraphicFramePr>
          <p:cNvPr id="169" name="표 3">
            <a:extLst>
              <a:ext uri="{FF2B5EF4-FFF2-40B4-BE49-F238E27FC236}">
                <a16:creationId xmlns:a16="http://schemas.microsoft.com/office/drawing/2014/main" id="{A7505CBF-6F6B-0F06-E3B0-02306CF3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465072"/>
              </p:ext>
            </p:extLst>
          </p:nvPr>
        </p:nvGraphicFramePr>
        <p:xfrm>
          <a:off x="2900988" y="6011465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</a:t>
                      </a: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CA94136B-0E89-FA7D-AD64-EC09CDEEBEB5}"/>
              </a:ext>
            </a:extLst>
          </p:cNvPr>
          <p:cNvGrpSpPr/>
          <p:nvPr/>
        </p:nvGrpSpPr>
        <p:grpSpPr>
          <a:xfrm>
            <a:off x="4023839" y="6037152"/>
            <a:ext cx="900000" cy="198000"/>
            <a:chOff x="7669088" y="5000231"/>
            <a:chExt cx="900000" cy="198000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7D90BE87-7FF8-B32C-BD7B-3A8D34E40D3F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2024-12-21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2" name="Calendar">
              <a:extLst>
                <a:ext uri="{FF2B5EF4-FFF2-40B4-BE49-F238E27FC236}">
                  <a16:creationId xmlns:a16="http://schemas.microsoft.com/office/drawing/2014/main" id="{B6D0F9E9-6952-2D4A-0184-2843F86978F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952DCA8F-5D58-A862-F7B0-0FA11FF32C1B}"/>
              </a:ext>
            </a:extLst>
          </p:cNvPr>
          <p:cNvSpPr/>
          <p:nvPr/>
        </p:nvSpPr>
        <p:spPr>
          <a:xfrm>
            <a:off x="8976746" y="5766357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42BCA53A-FFA5-B04E-9FA3-02FD52EC85A7}"/>
              </a:ext>
            </a:extLst>
          </p:cNvPr>
          <p:cNvSpPr/>
          <p:nvPr/>
        </p:nvSpPr>
        <p:spPr bwMode="auto">
          <a:xfrm>
            <a:off x="821125" y="5929352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05.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Noto Sans Korean"/>
              </a:rPr>
              <a:t>인수등록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Noto Sans Korean"/>
            </a:endParaRPr>
          </a:p>
        </p:txBody>
      </p:sp>
      <p:pic>
        <p:nvPicPr>
          <p:cNvPr id="175" name="그림 174">
            <a:extLst>
              <a:ext uri="{FF2B5EF4-FFF2-40B4-BE49-F238E27FC236}">
                <a16:creationId xmlns:a16="http://schemas.microsoft.com/office/drawing/2014/main" id="{0191C746-DCED-B519-8DE9-0CCC10415DF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983352"/>
            <a:ext cx="180000" cy="180000"/>
          </a:xfrm>
          <a:prstGeom prst="rect">
            <a:avLst/>
          </a:prstGeom>
        </p:spPr>
      </p:pic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DE54416B-7D1C-B66E-8673-0DCCE5F899D3}"/>
              </a:ext>
            </a:extLst>
          </p:cNvPr>
          <p:cNvCxnSpPr>
            <a:cxnSpLocks/>
          </p:cNvCxnSpPr>
          <p:nvPr/>
        </p:nvCxnSpPr>
        <p:spPr>
          <a:xfrm>
            <a:off x="559812" y="3920482"/>
            <a:ext cx="0" cy="122400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그림 72">
            <a:extLst>
              <a:ext uri="{FF2B5EF4-FFF2-40B4-BE49-F238E27FC236}">
                <a16:creationId xmlns:a16="http://schemas.microsoft.com/office/drawing/2014/main" id="{D9D5E349-BF88-F45D-E607-A9E17C40AC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1965"/>
            <a:ext cx="180000" cy="1800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48130481-AD6C-87CE-6057-7849F8BEA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2428"/>
            <a:ext cx="180000" cy="18000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EF2A944-E865-57F2-2699-7BBFC3341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1502"/>
            <a:ext cx="180000" cy="180000"/>
          </a:xfrm>
          <a:prstGeom prst="rect">
            <a:avLst/>
          </a:prstGeom>
        </p:spPr>
      </p:pic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1BCF11F9-D0D4-9FFF-4206-234CA8681552}"/>
              </a:ext>
            </a:extLst>
          </p:cNvPr>
          <p:cNvGrpSpPr/>
          <p:nvPr/>
        </p:nvGrpSpPr>
        <p:grpSpPr>
          <a:xfrm>
            <a:off x="2770665" y="3619476"/>
            <a:ext cx="1267022" cy="215444"/>
            <a:chOff x="3047404" y="2356725"/>
            <a:chExt cx="1267022" cy="215444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AC1B266-8385-E2FB-72AC-1E11C3132913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E22A7865-41EF-CE2C-9004-923117FD03DC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26D8D2C1-123B-F640-40E3-5C1C254AF110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81" name="그림 180">
                <a:extLst>
                  <a:ext uri="{FF2B5EF4-FFF2-40B4-BE49-F238E27FC236}">
                    <a16:creationId xmlns:a16="http://schemas.microsoft.com/office/drawing/2014/main" id="{F64E8F93-6615-ADBD-179B-0311048D11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683194123"/>
      </p:ext>
    </p:extLst>
  </p:cSld>
  <p:clrMapOvr>
    <a:masterClrMapping/>
  </p:clrMapOvr>
</p:sld>
</file>

<file path=ppt/theme/theme1.xml><?xml version="1.0" encoding="utf-8"?>
<a:theme xmlns:a="http://schemas.openxmlformats.org/drawingml/2006/main" name="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내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3175">
          <a:solidFill>
            <a:schemeClr val="tx1"/>
          </a:solidFill>
          <a:prstDash val="solid"/>
        </a:ln>
      </a:spPr>
      <a:bodyPr lIns="900000" tIns="0" rIns="36000" bIns="0" rtlCol="0" anchor="ctr"/>
      <a:lstStyle>
        <a:defPPr algn="l">
          <a:defRPr sz="1000" dirty="0">
            <a:solidFill>
              <a:schemeClr val="tx1">
                <a:lumMod val="75000"/>
                <a:lumOff val="25000"/>
              </a:schemeClr>
            </a:solidFill>
            <a:latin typeface="Noto Sans Korean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3175" algn="ctr">
          <a:solidFill>
            <a:schemeClr val="bg1">
              <a:lumMod val="85000"/>
            </a:schemeClr>
          </a:solidFill>
          <a:round/>
          <a:headEnd/>
          <a:tailEnd/>
        </a:ln>
      </a:spPr>
      <a:bodyPr wrap="none" lIns="89984" tIns="46792" rIns="89984" bIns="46792" anchor="ctr"/>
      <a:lstStyle>
        <a:defPPr algn="ctr" defTabSz="1276350" latinLnBrk="0">
          <a:spcBef>
            <a:spcPct val="50000"/>
          </a:spcBef>
          <a:defRPr sz="700" b="0" kern="0" dirty="0">
            <a:ln>
              <a:solidFill>
                <a:srgbClr val="C0C0C0">
                  <a:alpha val="0"/>
                </a:srgbClr>
              </a:solidFill>
            </a:ln>
            <a:solidFill>
              <a:srgbClr val="000000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3175" algn="ctr">
          <a:solidFill>
            <a:schemeClr val="bg1">
              <a:lumMod val="85000"/>
            </a:schemeClr>
          </a:solidFill>
          <a:round/>
          <a:headEnd/>
          <a:tailEnd/>
        </a:ln>
      </a:spPr>
      <a:bodyPr wrap="none" lIns="89984" tIns="46792" rIns="89984" bIns="46792" anchor="ctr"/>
      <a:lstStyle>
        <a:defPPr algn="ctr" defTabSz="1276350" latinLnBrk="0">
          <a:spcBef>
            <a:spcPct val="50000"/>
          </a:spcBef>
          <a:defRPr sz="700" b="0" kern="0" dirty="0">
            <a:ln>
              <a:solidFill>
                <a:srgbClr val="C0C0C0">
                  <a:alpha val="0"/>
                </a:srgbClr>
              </a:solidFill>
            </a:ln>
            <a:solidFill>
              <a:srgbClr val="000000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254039</TotalTime>
  <Words>3666</Words>
  <Application>Microsoft Office PowerPoint</Application>
  <PresentationFormat>와이드스크린</PresentationFormat>
  <Paragraphs>1046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Noto Sans Korean</vt:lpstr>
      <vt:lpstr>맑은 고딕</vt:lpstr>
      <vt:lpstr>함초롬돋움</vt:lpstr>
      <vt:lpstr>함초롬바탕</vt:lpstr>
      <vt:lpstr>Arial</vt:lpstr>
      <vt:lpstr>Segoe UI</vt:lpstr>
      <vt:lpstr>Wingdings</vt:lpstr>
      <vt:lpstr>Wingdings 2</vt:lpstr>
      <vt:lpstr>empty</vt:lpstr>
      <vt:lpstr>내지</vt:lpstr>
      <vt:lpstr>빈화면</vt:lpstr>
      <vt:lpstr>1_빈화면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한국보건산업진흥공단</dc:title>
  <dc:creator>Yooncoms</dc:creator>
  <cp:lastModifiedBy>566</cp:lastModifiedBy>
  <cp:revision>14668</cp:revision>
  <cp:lastPrinted>2024-07-02T02:14:06Z</cp:lastPrinted>
  <dcterms:created xsi:type="dcterms:W3CDTF">2019-06-18T08:31:30Z</dcterms:created>
  <dcterms:modified xsi:type="dcterms:W3CDTF">2025-02-16T15:15:30Z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Aibm9kZUNvdW50IjogNzksICJub2RlMSIgOiB7ImRzZCI6IjAxMDAwMDAwMDAwMDE5ODUiLCJsb2dUaW1lIjoiMjAyNS0wMi0wNVQwMDowOTo1MloiLCJwSUQiOjEsInRyYWNlSWQiOiIxQUFFQzQyMjZCODU0REUzODA3OTg0MEI1N0U1MjlFQiIsInVzZXJDb2RlIjoiUzIyMzY2In0sIm5vZGUyIiA6IHsiZHNkIjoiMDEwMDAwMDAwMDAwMTk4NSIsImxvZ1RpbWUiOiIyMDI1LTAyLTA1VDAxOjM0OjU1WiIsInBJRCI6MSwidHJhY2VJZCI6IkQ2N0I5NDg0NkM2NjQ3N0JBMjU1QzhFRjczQkZENjNDIiwidXNlckNvZGUiOiJTMjIzNjYifSwibm9kZTMiIDogeyJkc2QiOiIwMTAwMDAwMDAwMDAxOTg1IiwibG9nVGltZSI6IjIwMjUtMDItMDVUMjM6MjA6MjhaIiwicElEIjoxLCJ0cmFjZUlkIjoiRTNBOTY5NzMxMEEzNEUxRkI4MjNCNzBFRUYwMDc2MTciLCJ1c2VyQ29kZSI6IlMyMjM2NiJ9LCJub2RlNCIgOiB7ImRzZCI6IjAxMDAwMDAwMDAwMDE5ODUiLCJsb2dUaW1lIjoiMjAyNS0wMi0wN1QwMDowOToyN1oiLCJwSUQiOjEsInRyYWNlSWQiOiI3NERFQzIwMDhENEY0RUJGQjY2MTNEMDk4MDFDRkY4NyIsInVzZXJDb2RlIjoiUzIyMzY2In0sIm5vZGU1IiA6IHsgInVzZXJDb2RlIiA6ICIiLCAidHJhY2VJZCIgOiAiRDA4RjMxMTQyNEY5Q0I0Rjc3NEFDNEY2NTg2M0Q0RjciLCAiZHNkIiA6ICIwMDAwMDAwMDAwMDAwMDAwIiwgInBJRCIgOiAiMjA0OCIsICJsb2dUaW1lIiA6ICIyMDI1LTAyLTA3VDA2OjQwOjEzWiIgfX0=</vt:lpwstr>
  </property>
</Properties>
</file>