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74" r:id="rId6"/>
    <p:sldId id="275" r:id="rId7"/>
    <p:sldId id="262" r:id="rId8"/>
    <p:sldId id="264" r:id="rId9"/>
    <p:sldId id="263" r:id="rId10"/>
    <p:sldId id="280" r:id="rId11"/>
    <p:sldId id="265" r:id="rId12"/>
    <p:sldId id="266" r:id="rId13"/>
    <p:sldId id="267" r:id="rId14"/>
    <p:sldId id="268" r:id="rId15"/>
    <p:sldId id="272" r:id="rId16"/>
    <p:sldId id="273" r:id="rId17"/>
    <p:sldId id="281" r:id="rId18"/>
    <p:sldId id="270" r:id="rId19"/>
    <p:sldId id="276" r:id="rId20"/>
    <p:sldId id="283" r:id="rId21"/>
    <p:sldId id="277" r:id="rId22"/>
    <p:sldId id="279" r:id="rId23"/>
    <p:sldId id="278" r:id="rId24"/>
    <p:sldId id="282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61E7AEB-C22B-449B-AE3B-AC3B4A48D39A}">
          <p14:sldIdLst>
            <p14:sldId id="256"/>
            <p14:sldId id="257"/>
          </p14:sldIdLst>
        </p14:section>
        <p14:section name="기획 배경" id="{27546C81-0B27-45C6-9C08-13C4DBF1D0B9}">
          <p14:sldIdLst>
            <p14:sldId id="259"/>
            <p14:sldId id="260"/>
            <p14:sldId id="274"/>
            <p14:sldId id="275"/>
            <p14:sldId id="262"/>
            <p14:sldId id="264"/>
          </p14:sldIdLst>
        </p14:section>
        <p14:section name="서비스 설계" id="{44C633DB-ACC3-4FA7-8F2D-09850EF849FB}">
          <p14:sldIdLst>
            <p14:sldId id="263"/>
            <p14:sldId id="280"/>
            <p14:sldId id="265"/>
            <p14:sldId id="266"/>
            <p14:sldId id="267"/>
            <p14:sldId id="268"/>
            <p14:sldId id="272"/>
            <p14:sldId id="273"/>
            <p14:sldId id="281"/>
            <p14:sldId id="270"/>
          </p14:sldIdLst>
        </p14:section>
        <p14:section name="특장점 및 기대효과" id="{B08F75C0-640A-49AA-AC80-B15C4EE3A3CF}">
          <p14:sldIdLst>
            <p14:sldId id="276"/>
            <p14:sldId id="283"/>
          </p14:sldIdLst>
        </p14:section>
        <p14:section name="진행 사항 및 향후 계획" id="{D11D7E46-3AD3-466E-ABE0-470EEC91641A}">
          <p14:sldIdLst>
            <p14:sldId id="277"/>
            <p14:sldId id="279"/>
            <p14:sldId id="278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7C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5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64FA-26EF-48BB-9183-5B76AA719EAD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2EEC-AF99-4580-9545-D4F4E6D33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993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64FA-26EF-48BB-9183-5B76AA719EAD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2EEC-AF99-4580-9545-D4F4E6D33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214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64FA-26EF-48BB-9183-5B76AA719EAD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2EEC-AF99-4580-9545-D4F4E6D33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953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64FA-26EF-48BB-9183-5B76AA719EAD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2EEC-AF99-4580-9545-D4F4E6D33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856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64FA-26EF-48BB-9183-5B76AA719EAD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2EEC-AF99-4580-9545-D4F4E6D33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981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64FA-26EF-48BB-9183-5B76AA719EAD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2EEC-AF99-4580-9545-D4F4E6D33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00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64FA-26EF-48BB-9183-5B76AA719EAD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2EEC-AF99-4580-9545-D4F4E6D33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742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64FA-26EF-48BB-9183-5B76AA719EAD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2EEC-AF99-4580-9545-D4F4E6D33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92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64FA-26EF-48BB-9183-5B76AA719EAD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2EEC-AF99-4580-9545-D4F4E6D33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25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64FA-26EF-48BB-9183-5B76AA719EAD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2EEC-AF99-4580-9545-D4F4E6D33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77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64FA-26EF-48BB-9183-5B76AA719EAD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2EEC-AF99-4580-9545-D4F4E6D33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06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E64FA-26EF-48BB-9183-5B76AA719EAD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62EEC-AF99-4580-9545-D4F4E6D33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978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55CA8D2-3A12-05C6-D311-E64F83234BC3}"/>
              </a:ext>
            </a:extLst>
          </p:cNvPr>
          <p:cNvGrpSpPr/>
          <p:nvPr/>
        </p:nvGrpSpPr>
        <p:grpSpPr>
          <a:xfrm>
            <a:off x="2455977" y="2448383"/>
            <a:ext cx="7280045" cy="1796169"/>
            <a:chOff x="3519962" y="2481457"/>
            <a:chExt cx="5250458" cy="1295419"/>
          </a:xfrm>
        </p:grpSpPr>
        <p:sp>
          <p:nvSpPr>
            <p:cNvPr id="3" name="사각형: 둥근 모서리 12">
              <a:extLst>
                <a:ext uri="{FF2B5EF4-FFF2-40B4-BE49-F238E27FC236}">
                  <a16:creationId xmlns:a16="http://schemas.microsoft.com/office/drawing/2014/main" id="{7A2EE8AE-E1FE-40CD-A8E5-4527AAE6F6AD}"/>
                </a:ext>
              </a:extLst>
            </p:cNvPr>
            <p:cNvSpPr/>
            <p:nvPr/>
          </p:nvSpPr>
          <p:spPr>
            <a:xfrm>
              <a:off x="3757612" y="2482737"/>
              <a:ext cx="3519487" cy="358139"/>
            </a:xfrm>
            <a:prstGeom prst="roundRect">
              <a:avLst>
                <a:gd name="adj" fmla="val 24359"/>
              </a:avLst>
            </a:prstGeom>
            <a:solidFill>
              <a:srgbClr val="127CEA"/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b="1" kern="0" dirty="0">
                  <a:solidFill>
                    <a:prstClr val="white"/>
                  </a:solidFill>
                </a:rPr>
                <a:t>A604 (</a:t>
              </a:r>
              <a:r>
                <a:rPr lang="ko-KR" altLang="en-US" b="1" kern="0" dirty="0" err="1">
                  <a:solidFill>
                    <a:prstClr val="white"/>
                  </a:solidFill>
                </a:rPr>
                <a:t>식스타</a:t>
              </a:r>
              <a:r>
                <a:rPr lang="en-US" altLang="ko-KR" b="1" kern="0" dirty="0">
                  <a:solidFill>
                    <a:prstClr val="white"/>
                  </a:solidFill>
                </a:rPr>
                <a:t>) 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2688544-4EB1-4D4D-B7A0-B620025C58AD}"/>
                </a:ext>
              </a:extLst>
            </p:cNvPr>
            <p:cNvSpPr txBox="1"/>
            <p:nvPr/>
          </p:nvSpPr>
          <p:spPr>
            <a:xfrm>
              <a:off x="3519962" y="2945664"/>
              <a:ext cx="5152075" cy="8023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ko-KR" altLang="en-US" sz="4800" b="1" kern="0" dirty="0">
                  <a:solidFill>
                    <a:srgbClr val="127CEA"/>
                  </a:solidFill>
                </a:rPr>
                <a:t>자율 </a:t>
              </a:r>
              <a:r>
                <a:rPr lang="en-US" altLang="ko-KR" sz="4800" b="1" kern="0" dirty="0">
                  <a:solidFill>
                    <a:srgbClr val="127CEA"/>
                  </a:solidFill>
                </a:rPr>
                <a:t>PJT - </a:t>
              </a:r>
              <a:r>
                <a:rPr lang="en-US" altLang="ko-KR" sz="4800" b="1" kern="0" dirty="0" err="1">
                  <a:solidFill>
                    <a:srgbClr val="127CEA"/>
                  </a:solidFill>
                </a:rPr>
                <a:t>Astaro</a:t>
              </a:r>
              <a:r>
                <a:rPr lang="en-US" altLang="ko-KR" sz="4800" b="1" kern="0" dirty="0">
                  <a:solidFill>
                    <a:srgbClr val="127CEA"/>
                  </a:solidFill>
                </a:rPr>
                <a:t> </a:t>
              </a:r>
            </a:p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1400" b="1" kern="0" dirty="0">
                  <a:solidFill>
                    <a:prstClr val="white">
                      <a:lumMod val="75000"/>
                    </a:prstClr>
                  </a:solidFill>
                </a:rPr>
                <a:t>권영진</a:t>
              </a:r>
              <a:r>
                <a:rPr lang="en-US" altLang="ko-KR" sz="1400" b="1" kern="0" dirty="0">
                  <a:solidFill>
                    <a:prstClr val="white">
                      <a:lumMod val="75000"/>
                    </a:prstClr>
                  </a:solidFill>
                </a:rPr>
                <a:t>, </a:t>
              </a:r>
              <a:r>
                <a:rPr lang="ko-KR" altLang="en-US" sz="1400" b="1" kern="0" dirty="0">
                  <a:solidFill>
                    <a:prstClr val="white">
                      <a:lumMod val="75000"/>
                    </a:prstClr>
                  </a:solidFill>
                </a:rPr>
                <a:t>김정민</a:t>
              </a:r>
              <a:r>
                <a:rPr lang="en-US" altLang="ko-KR" sz="1400" b="1" kern="0" dirty="0">
                  <a:solidFill>
                    <a:prstClr val="white">
                      <a:lumMod val="75000"/>
                    </a:prstClr>
                  </a:solidFill>
                </a:rPr>
                <a:t>, </a:t>
              </a:r>
              <a:r>
                <a:rPr lang="ko-KR" altLang="en-US" sz="1400" b="1" kern="0" dirty="0" err="1">
                  <a:solidFill>
                    <a:prstClr val="white">
                      <a:lumMod val="75000"/>
                    </a:prstClr>
                  </a:solidFill>
                </a:rPr>
                <a:t>류제엽</a:t>
              </a:r>
              <a:r>
                <a:rPr lang="en-US" altLang="ko-KR" sz="1400" b="1" kern="0" dirty="0">
                  <a:solidFill>
                    <a:prstClr val="white">
                      <a:lumMod val="75000"/>
                    </a:prstClr>
                  </a:solidFill>
                </a:rPr>
                <a:t>, </a:t>
              </a:r>
              <a:r>
                <a:rPr lang="ko-KR" altLang="en-US" sz="1400" b="1" kern="0" dirty="0" err="1">
                  <a:solidFill>
                    <a:prstClr val="white">
                      <a:lumMod val="75000"/>
                    </a:prstClr>
                  </a:solidFill>
                </a:rPr>
                <a:t>박균탁</a:t>
              </a:r>
              <a:r>
                <a:rPr lang="en-US" altLang="ko-KR" sz="1400" b="1" kern="0" dirty="0">
                  <a:solidFill>
                    <a:prstClr val="white">
                      <a:lumMod val="75000"/>
                    </a:prstClr>
                  </a:solidFill>
                </a:rPr>
                <a:t>, </a:t>
              </a:r>
              <a:r>
                <a:rPr lang="ko-KR" altLang="en-US" sz="1400" b="1" kern="0" dirty="0">
                  <a:solidFill>
                    <a:prstClr val="white">
                      <a:lumMod val="75000"/>
                    </a:prstClr>
                  </a:solidFill>
                </a:rPr>
                <a:t>박성민</a:t>
              </a:r>
              <a:r>
                <a:rPr lang="en-US" altLang="ko-KR" sz="1400" b="1" kern="0" dirty="0">
                  <a:solidFill>
                    <a:prstClr val="white">
                      <a:lumMod val="75000"/>
                    </a:prstClr>
                  </a:solidFill>
                </a:rPr>
                <a:t>, </a:t>
              </a:r>
              <a:r>
                <a:rPr lang="ko-KR" altLang="en-US" sz="1400" b="1" kern="0" dirty="0" err="1">
                  <a:solidFill>
                    <a:prstClr val="white">
                      <a:lumMod val="75000"/>
                    </a:prstClr>
                  </a:solidFill>
                </a:rPr>
                <a:t>손승환</a:t>
              </a:r>
              <a:endParaRPr lang="en-US" altLang="ko-KR" sz="1400" b="1" kern="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FFDF29D4-3909-43F6-A463-A4988C3439A2}"/>
                </a:ext>
              </a:extLst>
            </p:cNvPr>
            <p:cNvGrpSpPr/>
            <p:nvPr/>
          </p:nvGrpSpPr>
          <p:grpSpPr>
            <a:xfrm>
              <a:off x="7576560" y="2641845"/>
              <a:ext cx="1193860" cy="1135031"/>
              <a:chOff x="3997004" y="2399826"/>
              <a:chExt cx="1193860" cy="1135031"/>
            </a:xfrm>
          </p:grpSpPr>
          <p:sp>
            <p:nvSpPr>
              <p:cNvPr id="6" name="원호 5">
                <a:extLst>
                  <a:ext uri="{FF2B5EF4-FFF2-40B4-BE49-F238E27FC236}">
                    <a16:creationId xmlns:a16="http://schemas.microsoft.com/office/drawing/2014/main" id="{BB04C592-B5C6-460E-A799-5B709DEA10A5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254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BF71A5D1-9A3F-43AF-B511-88E218075F47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1135031"/>
                <a:chOff x="10662779" y="145846"/>
                <a:chExt cx="1317727" cy="1252793"/>
              </a:xfrm>
            </p:grpSpPr>
            <p:sp>
              <p:nvSpPr>
                <p:cNvPr id="8" name="원호 7">
                  <a:extLst>
                    <a:ext uri="{FF2B5EF4-FFF2-40B4-BE49-F238E27FC236}">
                      <a16:creationId xmlns:a16="http://schemas.microsoft.com/office/drawing/2014/main" id="{4808228D-F3C2-4F4F-9223-F18183E8FE09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254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9" name="직선 연결선 8">
                  <a:extLst>
                    <a:ext uri="{FF2B5EF4-FFF2-40B4-BE49-F238E27FC236}">
                      <a16:creationId xmlns:a16="http://schemas.microsoft.com/office/drawing/2014/main" id="{0155D082-69F0-465B-8BC7-00C5F94A0DB5}"/>
                    </a:ext>
                  </a:extLst>
                </p:cNvPr>
                <p:cNvCxnSpPr>
                  <a:cxnSpLocks/>
                  <a:stCxn id="8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254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직선 연결선 9">
                  <a:extLst>
                    <a:ext uri="{FF2B5EF4-FFF2-40B4-BE49-F238E27FC236}">
                      <a16:creationId xmlns:a16="http://schemas.microsoft.com/office/drawing/2014/main" id="{159DCBA4-1596-4953-A830-D35560343E15}"/>
                    </a:ext>
                  </a:extLst>
                </p:cNvPr>
                <p:cNvCxnSpPr>
                  <a:cxnSpLocks/>
                  <a:endCxn id="8" idx="2"/>
                </p:cNvCxnSpPr>
                <p:nvPr/>
              </p:nvCxnSpPr>
              <p:spPr>
                <a:xfrm flipV="1">
                  <a:off x="11980506" y="365527"/>
                  <a:ext cx="0" cy="1033112"/>
                </a:xfrm>
                <a:prstGeom prst="line">
                  <a:avLst/>
                </a:prstGeom>
                <a:ln w="254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82C175A2-B3E9-4998-B0F2-D31C2C680A0A}"/>
                </a:ext>
              </a:extLst>
            </p:cNvPr>
            <p:cNvSpPr/>
            <p:nvPr/>
          </p:nvSpPr>
          <p:spPr>
            <a:xfrm>
              <a:off x="3635911" y="2481457"/>
              <a:ext cx="358140" cy="358140"/>
            </a:xfrm>
            <a:prstGeom prst="ellipse">
              <a:avLst/>
            </a:prstGeom>
            <a:solidFill>
              <a:srgbClr val="A5D5E9"/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8893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i="1" kern="0" dirty="0">
                <a:solidFill>
                  <a:prstClr val="white"/>
                </a:solidFill>
              </a:rPr>
              <a:t>서비스 </a:t>
            </a:r>
            <a:r>
              <a:rPr lang="ko-KR" altLang="en-US" b="1" i="1" kern="0" dirty="0" smtClean="0">
                <a:solidFill>
                  <a:prstClr val="white"/>
                </a:solidFill>
              </a:rPr>
              <a:t>소개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29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endParaRPr lang="en-US" altLang="ko-KR" sz="1600" b="1" kern="0" dirty="0">
              <a:solidFill>
                <a:srgbClr val="44546A">
                  <a:lumMod val="50000"/>
                </a:srgbClr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F187189-0578-404E-B76D-DE3373D1F89C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9AB62AEF-C5EF-42B1-B419-43461F65BDBE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8143E2C7-B73B-4900-9A90-CE63A39659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A0BFC36-7D73-481F-B8DB-92ACC4A5BB83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8A0D7F16-773E-473C-9705-29751B483D3B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6DA5A652-7198-4BE3-BE7F-066CC98C68B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B002BB18-8600-4902-BAC3-929487958EF1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7B69E288-2567-4DFD-8A7D-D65F464E23F0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BDCF7906-45D7-4DB9-8A80-08E92F39B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39C9C8C5-89C1-40DE-9E4D-FBC3063671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282AF969-A79B-446D-AE6D-4F1C0B188F79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EB5ED3EE-7D55-4CC7-8CD4-73F65D425E79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92080357-284C-47F1-A4A6-57FBAFF08427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53A4558F-E271-4489-824A-CB211EF00E49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5" name="원호 44">
                  <a:extLst>
                    <a:ext uri="{FF2B5EF4-FFF2-40B4-BE49-F238E27FC236}">
                      <a16:creationId xmlns:a16="http://schemas.microsoft.com/office/drawing/2014/main" id="{177EF2D8-02CF-4EDF-B0C4-C649C6C4AF59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3170C451-1B17-4D7A-93FA-3979DA7698BC}"/>
                    </a:ext>
                  </a:extLst>
                </p:cNvPr>
                <p:cNvCxnSpPr>
                  <a:cxnSpLocks/>
                  <a:stCxn id="45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98645FB9-58B9-41BF-9923-68CC1B5CD6D9}"/>
                    </a:ext>
                  </a:extLst>
                </p:cNvPr>
                <p:cNvCxnSpPr>
                  <a:cxnSpLocks/>
                  <a:endCxn id="45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6576BC78-217C-4736-AFFD-B6E904BE8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1D198DEC-8547-749F-8692-3AF7D3091623}"/>
              </a:ext>
            </a:extLst>
          </p:cNvPr>
          <p:cNvSpPr/>
          <p:nvPr/>
        </p:nvSpPr>
        <p:spPr>
          <a:xfrm>
            <a:off x="3800716" y="1010426"/>
            <a:ext cx="4472514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b="1" dirty="0" smtClean="0">
                <a:solidFill>
                  <a:srgbClr val="127CEA"/>
                </a:solidFill>
              </a:rPr>
              <a:t>“</a:t>
            </a:r>
            <a:r>
              <a:rPr lang="ko-KR" altLang="en-US" sz="4800" b="1" dirty="0" smtClean="0">
                <a:solidFill>
                  <a:srgbClr val="127CEA"/>
                </a:solidFill>
              </a:rPr>
              <a:t>익명성</a:t>
            </a:r>
            <a:r>
              <a:rPr lang="en-US" altLang="ko-KR" sz="4800" b="1" dirty="0" smtClean="0">
                <a:solidFill>
                  <a:srgbClr val="127CEA"/>
                </a:solidFill>
              </a:rPr>
              <a:t>”</a:t>
            </a:r>
            <a:endParaRPr lang="en-US" altLang="ko-KR" sz="4800" b="1" dirty="0">
              <a:solidFill>
                <a:srgbClr val="127CEA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034" y="2435134"/>
            <a:ext cx="8089153" cy="358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98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i="1" kern="0" dirty="0">
                <a:solidFill>
                  <a:prstClr val="white"/>
                </a:solidFill>
              </a:rPr>
              <a:t>서비스 </a:t>
            </a:r>
            <a:r>
              <a:rPr lang="ko-KR" altLang="en-US" b="1" i="1" kern="0" dirty="0" smtClean="0">
                <a:solidFill>
                  <a:prstClr val="white"/>
                </a:solidFill>
              </a:rPr>
              <a:t>소개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29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endParaRPr lang="en-US" altLang="ko-KR" sz="1600" b="1" kern="0" dirty="0">
              <a:solidFill>
                <a:srgbClr val="44546A">
                  <a:lumMod val="50000"/>
                </a:srgbClr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F187189-0578-404E-B76D-DE3373D1F89C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9AB62AEF-C5EF-42B1-B419-43461F65BDBE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8143E2C7-B73B-4900-9A90-CE63A39659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A0BFC36-7D73-481F-B8DB-92ACC4A5BB83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8A0D7F16-773E-473C-9705-29751B483D3B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6DA5A652-7198-4BE3-BE7F-066CC98C68B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B002BB18-8600-4902-BAC3-929487958EF1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7B69E288-2567-4DFD-8A7D-D65F464E23F0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BDCF7906-45D7-4DB9-8A80-08E92F39B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39C9C8C5-89C1-40DE-9E4D-FBC3063671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282AF969-A79B-446D-AE6D-4F1C0B188F79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EB5ED3EE-7D55-4CC7-8CD4-73F65D425E79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92080357-284C-47F1-A4A6-57FBAFF08427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53A4558F-E271-4489-824A-CB211EF00E49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5" name="원호 44">
                  <a:extLst>
                    <a:ext uri="{FF2B5EF4-FFF2-40B4-BE49-F238E27FC236}">
                      <a16:creationId xmlns:a16="http://schemas.microsoft.com/office/drawing/2014/main" id="{177EF2D8-02CF-4EDF-B0C4-C649C6C4AF59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3170C451-1B17-4D7A-93FA-3979DA7698BC}"/>
                    </a:ext>
                  </a:extLst>
                </p:cNvPr>
                <p:cNvCxnSpPr>
                  <a:cxnSpLocks/>
                  <a:stCxn id="45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98645FB9-58B9-41BF-9923-68CC1B5CD6D9}"/>
                    </a:ext>
                  </a:extLst>
                </p:cNvPr>
                <p:cNvCxnSpPr>
                  <a:cxnSpLocks/>
                  <a:endCxn id="45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6576BC78-217C-4736-AFFD-B6E904BE8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5B5E0B9-ACD6-F524-0435-F6EEF53C646F}"/>
              </a:ext>
            </a:extLst>
          </p:cNvPr>
          <p:cNvSpPr/>
          <p:nvPr/>
        </p:nvSpPr>
        <p:spPr>
          <a:xfrm>
            <a:off x="1317908" y="4011715"/>
            <a:ext cx="1960309" cy="196030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오늘의 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운세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865FD39-2B49-E8C7-4CA4-A87FE9B695A2}"/>
              </a:ext>
            </a:extLst>
          </p:cNvPr>
          <p:cNvSpPr/>
          <p:nvPr/>
        </p:nvSpPr>
        <p:spPr>
          <a:xfrm>
            <a:off x="3872958" y="4049431"/>
            <a:ext cx="1960309" cy="196030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고민 타로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6FF316B-DAE5-4E26-BB06-7D1C2083EF9A}"/>
              </a:ext>
            </a:extLst>
          </p:cNvPr>
          <p:cNvSpPr/>
          <p:nvPr/>
        </p:nvSpPr>
        <p:spPr>
          <a:xfrm>
            <a:off x="6428008" y="4049431"/>
            <a:ext cx="1960309" cy="196030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별똥별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8F9E0F5-6DD1-14C4-9968-EB36F0DA1778}"/>
              </a:ext>
            </a:extLst>
          </p:cNvPr>
          <p:cNvSpPr/>
          <p:nvPr/>
        </p:nvSpPr>
        <p:spPr>
          <a:xfrm>
            <a:off x="8983057" y="4049431"/>
            <a:ext cx="1960309" cy="196030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블랙홀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AFB289-FF9A-E90C-F12D-CB771C0DBEBC}"/>
              </a:ext>
            </a:extLst>
          </p:cNvPr>
          <p:cNvSpPr/>
          <p:nvPr/>
        </p:nvSpPr>
        <p:spPr>
          <a:xfrm>
            <a:off x="3278217" y="1366405"/>
            <a:ext cx="5531303" cy="1980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b="1" dirty="0" err="1"/>
              <a:t>Astaro</a:t>
            </a:r>
            <a:endParaRPr lang="en-US" altLang="ko-KR" sz="4000" b="1" dirty="0"/>
          </a:p>
          <a:p>
            <a:pPr algn="ctr">
              <a:lnSpc>
                <a:spcPct val="150000"/>
              </a:lnSpc>
            </a:pPr>
            <a:r>
              <a:rPr lang="en-US" altLang="ko-KR" sz="4800" b="1" dirty="0"/>
              <a:t>4</a:t>
            </a:r>
            <a:r>
              <a:rPr lang="ko-KR" altLang="en-US" sz="4800" b="1" dirty="0"/>
              <a:t>가지 핵심 서비스</a:t>
            </a:r>
            <a:endParaRPr lang="en-US" altLang="ko-KR" sz="4800" b="1" dirty="0"/>
          </a:p>
        </p:txBody>
      </p:sp>
    </p:spTree>
    <p:extLst>
      <p:ext uri="{BB962C8B-B14F-4D97-AF65-F5344CB8AC3E}">
        <p14:creationId xmlns:p14="http://schemas.microsoft.com/office/powerpoint/2010/main" val="2705278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i="1" kern="0" dirty="0">
                <a:solidFill>
                  <a:prstClr val="white"/>
                </a:solidFill>
              </a:rPr>
              <a:t>서비스 </a:t>
            </a:r>
            <a:r>
              <a:rPr lang="ko-KR" altLang="en-US" b="1" i="1" kern="0" dirty="0" smtClean="0">
                <a:solidFill>
                  <a:prstClr val="white"/>
                </a:solidFill>
              </a:rPr>
              <a:t>소개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29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endParaRPr lang="en-US" altLang="ko-KR" sz="1600" b="1" kern="0" dirty="0">
              <a:solidFill>
                <a:srgbClr val="44546A">
                  <a:lumMod val="50000"/>
                </a:srgbClr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F187189-0578-404E-B76D-DE3373D1F89C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9AB62AEF-C5EF-42B1-B419-43461F65BDBE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8143E2C7-B73B-4900-9A90-CE63A39659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A0BFC36-7D73-481F-B8DB-92ACC4A5BB83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8A0D7F16-773E-473C-9705-29751B483D3B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6DA5A652-7198-4BE3-BE7F-066CC98C68B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B002BB18-8600-4902-BAC3-929487958EF1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7B69E288-2567-4DFD-8A7D-D65F464E23F0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BDCF7906-45D7-4DB9-8A80-08E92F39B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39C9C8C5-89C1-40DE-9E4D-FBC3063671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282AF969-A79B-446D-AE6D-4F1C0B188F79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EB5ED3EE-7D55-4CC7-8CD4-73F65D425E79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92080357-284C-47F1-A4A6-57FBAFF08427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53A4558F-E271-4489-824A-CB211EF00E49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5" name="원호 44">
                  <a:extLst>
                    <a:ext uri="{FF2B5EF4-FFF2-40B4-BE49-F238E27FC236}">
                      <a16:creationId xmlns:a16="http://schemas.microsoft.com/office/drawing/2014/main" id="{177EF2D8-02CF-4EDF-B0C4-C649C6C4AF59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3170C451-1B17-4D7A-93FA-3979DA7698BC}"/>
                    </a:ext>
                  </a:extLst>
                </p:cNvPr>
                <p:cNvCxnSpPr>
                  <a:cxnSpLocks/>
                  <a:stCxn id="45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98645FB9-58B9-41BF-9923-68CC1B5CD6D9}"/>
                    </a:ext>
                  </a:extLst>
                </p:cNvPr>
                <p:cNvCxnSpPr>
                  <a:cxnSpLocks/>
                  <a:endCxn id="45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6576BC78-217C-4736-AFFD-B6E904BE8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5B5E0B9-ACD6-F524-0435-F6EEF53C646F}"/>
              </a:ext>
            </a:extLst>
          </p:cNvPr>
          <p:cNvSpPr/>
          <p:nvPr/>
        </p:nvSpPr>
        <p:spPr>
          <a:xfrm>
            <a:off x="2946119" y="2728631"/>
            <a:ext cx="1080000" cy="108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오늘의 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운세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865FD39-2B49-E8C7-4CA4-A87FE9B695A2}"/>
              </a:ext>
            </a:extLst>
          </p:cNvPr>
          <p:cNvSpPr/>
          <p:nvPr/>
        </p:nvSpPr>
        <p:spPr>
          <a:xfrm>
            <a:off x="4668746" y="2055531"/>
            <a:ext cx="1080000" cy="108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고민 타로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6FF316B-DAE5-4E26-BB06-7D1C2083EF9A}"/>
              </a:ext>
            </a:extLst>
          </p:cNvPr>
          <p:cNvSpPr/>
          <p:nvPr/>
        </p:nvSpPr>
        <p:spPr>
          <a:xfrm>
            <a:off x="8114001" y="3075445"/>
            <a:ext cx="1080000" cy="108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별똥별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8F9E0F5-6DD1-14C4-9968-EB36F0DA1778}"/>
              </a:ext>
            </a:extLst>
          </p:cNvPr>
          <p:cNvSpPr/>
          <p:nvPr/>
        </p:nvSpPr>
        <p:spPr>
          <a:xfrm>
            <a:off x="6391373" y="4138161"/>
            <a:ext cx="1080000" cy="108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블랙홀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E0C429C-FAD3-B005-725B-D70206588C69}"/>
              </a:ext>
            </a:extLst>
          </p:cNvPr>
          <p:cNvGrpSpPr/>
          <p:nvPr/>
        </p:nvGrpSpPr>
        <p:grpSpPr>
          <a:xfrm>
            <a:off x="2704368" y="1885140"/>
            <a:ext cx="6927761" cy="3600000"/>
            <a:chOff x="2704368" y="2144911"/>
            <a:chExt cx="6927761" cy="3600000"/>
          </a:xfrm>
        </p:grpSpPr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FCE794CC-39DC-BBC1-CD93-CE2AD6AF20A7}"/>
                </a:ext>
              </a:extLst>
            </p:cNvPr>
            <p:cNvCxnSpPr/>
            <p:nvPr/>
          </p:nvCxnSpPr>
          <p:spPr>
            <a:xfrm>
              <a:off x="2704368" y="5744911"/>
              <a:ext cx="692776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BFB9409E-1A9C-3A98-E3AC-070BA447640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04368" y="3944911"/>
              <a:ext cx="360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0D514EF-2DE7-F9A2-1596-C0FE0DE04874}"/>
              </a:ext>
            </a:extLst>
          </p:cNvPr>
          <p:cNvSpPr txBox="1"/>
          <p:nvPr/>
        </p:nvSpPr>
        <p:spPr>
          <a:xfrm>
            <a:off x="1998248" y="18851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재미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01E551-B0A0-9769-E6E8-6B18F23374D0}"/>
              </a:ext>
            </a:extLst>
          </p:cNvPr>
          <p:cNvSpPr txBox="1"/>
          <p:nvPr/>
        </p:nvSpPr>
        <p:spPr>
          <a:xfrm>
            <a:off x="9037254" y="569300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고민 해소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6E8000F-3EA3-E311-0919-8EFE5763DB49}"/>
              </a:ext>
            </a:extLst>
          </p:cNvPr>
          <p:cNvSpPr/>
          <p:nvPr/>
        </p:nvSpPr>
        <p:spPr>
          <a:xfrm rot="20053320">
            <a:off x="2776005" y="2028668"/>
            <a:ext cx="3225800" cy="17518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E1C5860-2081-0B8B-C07B-EADB554A91AF}"/>
              </a:ext>
            </a:extLst>
          </p:cNvPr>
          <p:cNvSpPr/>
          <p:nvPr/>
        </p:nvSpPr>
        <p:spPr>
          <a:xfrm rot="20053320">
            <a:off x="6167328" y="3326848"/>
            <a:ext cx="3225800" cy="17518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473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i="1" kern="0" dirty="0">
                <a:solidFill>
                  <a:prstClr val="white"/>
                </a:solidFill>
              </a:rPr>
              <a:t>서비스 </a:t>
            </a:r>
            <a:r>
              <a:rPr lang="ko-KR" altLang="en-US" b="1" i="1" kern="0" dirty="0" smtClean="0">
                <a:solidFill>
                  <a:prstClr val="white"/>
                </a:solidFill>
              </a:rPr>
              <a:t>소개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29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endParaRPr lang="en-US" altLang="ko-KR" sz="1600" b="1" kern="0" dirty="0">
              <a:solidFill>
                <a:srgbClr val="44546A">
                  <a:lumMod val="50000"/>
                </a:srgbClr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F187189-0578-404E-B76D-DE3373D1F89C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9AB62AEF-C5EF-42B1-B419-43461F65BDBE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8143E2C7-B73B-4900-9A90-CE63A39659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A0BFC36-7D73-481F-B8DB-92ACC4A5BB83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8A0D7F16-773E-473C-9705-29751B483D3B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6DA5A652-7198-4BE3-BE7F-066CC98C68B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B002BB18-8600-4902-BAC3-929487958EF1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7B69E288-2567-4DFD-8A7D-D65F464E23F0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BDCF7906-45D7-4DB9-8A80-08E92F39B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39C9C8C5-89C1-40DE-9E4D-FBC3063671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282AF969-A79B-446D-AE6D-4F1C0B188F79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EB5ED3EE-7D55-4CC7-8CD4-73F65D425E79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92080357-284C-47F1-A4A6-57FBAFF08427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53A4558F-E271-4489-824A-CB211EF00E49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5" name="원호 44">
                  <a:extLst>
                    <a:ext uri="{FF2B5EF4-FFF2-40B4-BE49-F238E27FC236}">
                      <a16:creationId xmlns:a16="http://schemas.microsoft.com/office/drawing/2014/main" id="{177EF2D8-02CF-4EDF-B0C4-C649C6C4AF59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3170C451-1B17-4D7A-93FA-3979DA7698BC}"/>
                    </a:ext>
                  </a:extLst>
                </p:cNvPr>
                <p:cNvCxnSpPr>
                  <a:cxnSpLocks/>
                  <a:stCxn id="45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98645FB9-58B9-41BF-9923-68CC1B5CD6D9}"/>
                    </a:ext>
                  </a:extLst>
                </p:cNvPr>
                <p:cNvCxnSpPr>
                  <a:cxnSpLocks/>
                  <a:endCxn id="45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6576BC78-217C-4736-AFFD-B6E904BE8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C17C3F16-F2BA-6101-EBE8-80026E8DFB6C}"/>
              </a:ext>
            </a:extLst>
          </p:cNvPr>
          <p:cNvSpPr/>
          <p:nvPr/>
        </p:nvSpPr>
        <p:spPr>
          <a:xfrm>
            <a:off x="1162260" y="2085790"/>
            <a:ext cx="5531303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 smtClean="0"/>
              <a:t>[ </a:t>
            </a:r>
            <a:r>
              <a:rPr lang="ko-KR" altLang="en-US" sz="2800" b="1" dirty="0" smtClean="0"/>
              <a:t>오늘의 운세 </a:t>
            </a:r>
            <a:r>
              <a:rPr lang="en-US" altLang="ko-KR" sz="2800" b="1" dirty="0" smtClean="0"/>
              <a:t>]</a:t>
            </a:r>
          </a:p>
          <a:p>
            <a:pPr>
              <a:lnSpc>
                <a:spcPct val="150000"/>
              </a:lnSpc>
            </a:pP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목표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사용자 유입을 위한 컨텐츠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기능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 - </a:t>
            </a:r>
            <a:r>
              <a:rPr lang="ko-KR" altLang="en-US" sz="2000" dirty="0" err="1" smtClean="0"/>
              <a:t>타로카드를</a:t>
            </a:r>
            <a:r>
              <a:rPr lang="ko-KR" altLang="en-US" sz="2000" dirty="0" smtClean="0"/>
              <a:t> 통한 오늘의 운세 제공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- </a:t>
            </a:r>
            <a:r>
              <a:rPr lang="ko-KR" altLang="en-US" sz="2000" dirty="0" err="1" smtClean="0"/>
              <a:t>인스타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카카오톡</a:t>
            </a:r>
            <a:r>
              <a:rPr lang="ko-KR" altLang="en-US" sz="2000" dirty="0" smtClean="0"/>
              <a:t> 등 </a:t>
            </a:r>
            <a:r>
              <a:rPr lang="en-US" altLang="ko-KR" sz="2000" dirty="0" smtClean="0"/>
              <a:t>SNS </a:t>
            </a:r>
            <a:r>
              <a:rPr lang="ko-KR" altLang="en-US" sz="2000" dirty="0" err="1" smtClean="0"/>
              <a:t>공유기능</a:t>
            </a:r>
            <a:endParaRPr lang="en-US" altLang="ko-KR" sz="2000" dirty="0"/>
          </a:p>
        </p:txBody>
      </p:sp>
      <p:pic>
        <p:nvPicPr>
          <p:cNvPr id="7170" name="Picture 2" descr="연말 SNS 달군 '내 트리를 꾸며줘' 개발자들… &quot;우리에게도 산타가 찾아온걸요&quot;">
            <a:extLst>
              <a:ext uri="{FF2B5EF4-FFF2-40B4-BE49-F238E27FC236}">
                <a16:creationId xmlns:a16="http://schemas.microsoft.com/office/drawing/2014/main" id="{FA565329-95E6-183C-D6B7-E1FE40321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358" y="1307097"/>
            <a:ext cx="2901739" cy="4696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183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i="1" kern="0" dirty="0">
                <a:solidFill>
                  <a:prstClr val="white"/>
                </a:solidFill>
              </a:rPr>
              <a:t>서비스 </a:t>
            </a:r>
            <a:r>
              <a:rPr lang="ko-KR" altLang="en-US" b="1" i="1" kern="0" dirty="0" smtClean="0">
                <a:solidFill>
                  <a:prstClr val="white"/>
                </a:solidFill>
              </a:rPr>
              <a:t>소개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29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endParaRPr lang="en-US" altLang="ko-KR" sz="1600" b="1" kern="0" dirty="0">
              <a:solidFill>
                <a:srgbClr val="44546A">
                  <a:lumMod val="50000"/>
                </a:srgbClr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F187189-0578-404E-B76D-DE3373D1F89C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9AB62AEF-C5EF-42B1-B419-43461F65BDBE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8143E2C7-B73B-4900-9A90-CE63A39659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A0BFC36-7D73-481F-B8DB-92ACC4A5BB83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8A0D7F16-773E-473C-9705-29751B483D3B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6DA5A652-7198-4BE3-BE7F-066CC98C68B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B002BB18-8600-4902-BAC3-929487958EF1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7B69E288-2567-4DFD-8A7D-D65F464E23F0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BDCF7906-45D7-4DB9-8A80-08E92F39B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39C9C8C5-89C1-40DE-9E4D-FBC3063671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282AF969-A79B-446D-AE6D-4F1C0B188F79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EB5ED3EE-7D55-4CC7-8CD4-73F65D425E79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92080357-284C-47F1-A4A6-57FBAFF08427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53A4558F-E271-4489-824A-CB211EF00E49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5" name="원호 44">
                  <a:extLst>
                    <a:ext uri="{FF2B5EF4-FFF2-40B4-BE49-F238E27FC236}">
                      <a16:creationId xmlns:a16="http://schemas.microsoft.com/office/drawing/2014/main" id="{177EF2D8-02CF-4EDF-B0C4-C649C6C4AF59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3170C451-1B17-4D7A-93FA-3979DA7698BC}"/>
                    </a:ext>
                  </a:extLst>
                </p:cNvPr>
                <p:cNvCxnSpPr>
                  <a:cxnSpLocks/>
                  <a:stCxn id="45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98645FB9-58B9-41BF-9923-68CC1B5CD6D9}"/>
                    </a:ext>
                  </a:extLst>
                </p:cNvPr>
                <p:cNvCxnSpPr>
                  <a:cxnSpLocks/>
                  <a:endCxn id="45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6576BC78-217C-4736-AFFD-B6E904BE8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C17C3F16-F2BA-6101-EBE8-80026E8DFB6C}"/>
              </a:ext>
            </a:extLst>
          </p:cNvPr>
          <p:cNvSpPr/>
          <p:nvPr/>
        </p:nvSpPr>
        <p:spPr>
          <a:xfrm>
            <a:off x="1162260" y="1302905"/>
            <a:ext cx="5531303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 smtClean="0"/>
              <a:t>[ </a:t>
            </a:r>
            <a:r>
              <a:rPr lang="ko-KR" altLang="en-US" sz="2800" b="1" dirty="0" smtClean="0"/>
              <a:t>고민 타로 </a:t>
            </a:r>
            <a:r>
              <a:rPr lang="en-US" altLang="ko-KR" sz="2800" b="1" dirty="0" smtClean="0"/>
              <a:t>]</a:t>
            </a:r>
            <a:endParaRPr lang="en-US" altLang="ko-KR" sz="2800" b="1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3DC346E-2193-DBEB-A10E-BAAEC875BE02}"/>
              </a:ext>
            </a:extLst>
          </p:cNvPr>
          <p:cNvGrpSpPr/>
          <p:nvPr/>
        </p:nvGrpSpPr>
        <p:grpSpPr>
          <a:xfrm rot="5400000">
            <a:off x="5930951" y="112775"/>
            <a:ext cx="399373" cy="7031823"/>
            <a:chOff x="5184244" y="1655116"/>
            <a:chExt cx="399373" cy="412255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ED35B6A5-8129-5985-B6A9-88CB3049C115}"/>
                </a:ext>
              </a:extLst>
            </p:cNvPr>
            <p:cNvSpPr/>
            <p:nvPr/>
          </p:nvSpPr>
          <p:spPr>
            <a:xfrm>
              <a:off x="5321725" y="1655116"/>
              <a:ext cx="124412" cy="4122551"/>
            </a:xfrm>
            <a:prstGeom prst="roundRect">
              <a:avLst>
                <a:gd name="adj" fmla="val 50000"/>
              </a:avLst>
            </a:prstGeom>
            <a:solidFill>
              <a:srgbClr val="A5D5E9"/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1738DD8-3486-DB98-FB76-570C6C2D91B3}"/>
                </a:ext>
              </a:extLst>
            </p:cNvPr>
            <p:cNvSpPr/>
            <p:nvPr/>
          </p:nvSpPr>
          <p:spPr>
            <a:xfrm rot="10800000">
              <a:off x="5321724" y="2428875"/>
              <a:ext cx="124412" cy="3347890"/>
            </a:xfrm>
            <a:prstGeom prst="roundRect">
              <a:avLst>
                <a:gd name="adj" fmla="val 50000"/>
              </a:avLst>
            </a:prstGeom>
            <a:solidFill>
              <a:srgbClr val="127CEA"/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0B22A881-4E35-BD85-BF61-132451D6664D}"/>
                </a:ext>
              </a:extLst>
            </p:cNvPr>
            <p:cNvSpPr/>
            <p:nvPr/>
          </p:nvSpPr>
          <p:spPr>
            <a:xfrm>
              <a:off x="5184244" y="2391915"/>
              <a:ext cx="399373" cy="9653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261C9BB4-0587-9F85-5444-643ECF99A849}"/>
              </a:ext>
            </a:extLst>
          </p:cNvPr>
          <p:cNvSpPr/>
          <p:nvPr/>
        </p:nvSpPr>
        <p:spPr>
          <a:xfrm>
            <a:off x="1588089" y="3990517"/>
            <a:ext cx="1821388" cy="1128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/>
              <a:t>온라인 타로</a:t>
            </a:r>
            <a:endParaRPr lang="en-US" altLang="ko-KR" sz="2400" b="1" dirty="0"/>
          </a:p>
          <a:p>
            <a:pPr algn="ctr">
              <a:lnSpc>
                <a:spcPct val="150000"/>
              </a:lnSpc>
            </a:pPr>
            <a:r>
              <a:rPr lang="ko-KR" altLang="en-US" sz="2400" b="1" dirty="0"/>
              <a:t>서비스</a:t>
            </a:r>
            <a:endParaRPr lang="en-US" altLang="ko-KR" sz="24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B3C635B-DF30-4736-F6F0-9E465CDF71FE}"/>
              </a:ext>
            </a:extLst>
          </p:cNvPr>
          <p:cNvSpPr/>
          <p:nvPr/>
        </p:nvSpPr>
        <p:spPr>
          <a:xfrm>
            <a:off x="8495935" y="3990516"/>
            <a:ext cx="2291876" cy="1128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/>
              <a:t>오프라인 </a:t>
            </a:r>
            <a:r>
              <a:rPr lang="ko-KR" altLang="en-US" sz="2400" b="1" dirty="0"/>
              <a:t>타로</a:t>
            </a:r>
            <a:endParaRPr lang="en-US" altLang="ko-KR" sz="2400" b="1" dirty="0"/>
          </a:p>
          <a:p>
            <a:pPr algn="ctr">
              <a:lnSpc>
                <a:spcPct val="150000"/>
              </a:lnSpc>
            </a:pPr>
            <a:r>
              <a:rPr lang="ko-KR" altLang="en-US" sz="2400" b="1" dirty="0"/>
              <a:t>서비스</a:t>
            </a:r>
            <a:endParaRPr lang="en-US" altLang="ko-KR" sz="24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FA5DF55-7E94-0B28-0BC7-DF048D7181F5}"/>
              </a:ext>
            </a:extLst>
          </p:cNvPr>
          <p:cNvSpPr/>
          <p:nvPr/>
        </p:nvSpPr>
        <p:spPr>
          <a:xfrm>
            <a:off x="5013629" y="2822459"/>
            <a:ext cx="223401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>
                <a:solidFill>
                  <a:srgbClr val="FF0000"/>
                </a:solidFill>
              </a:rPr>
              <a:t>간극의 최소화</a:t>
            </a:r>
            <a:endParaRPr lang="en-US" altLang="ko-K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571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i="1" kern="0" dirty="0">
                <a:solidFill>
                  <a:prstClr val="white"/>
                </a:solidFill>
              </a:rPr>
              <a:t>서비스 </a:t>
            </a:r>
            <a:r>
              <a:rPr lang="ko-KR" altLang="en-US" b="1" i="1" kern="0" dirty="0" smtClean="0">
                <a:solidFill>
                  <a:prstClr val="white"/>
                </a:solidFill>
              </a:rPr>
              <a:t>소개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29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endParaRPr lang="en-US" altLang="ko-KR" sz="1600" b="1" kern="0" dirty="0">
              <a:solidFill>
                <a:srgbClr val="44546A">
                  <a:lumMod val="50000"/>
                </a:srgbClr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F187189-0578-404E-B76D-DE3373D1F89C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9AB62AEF-C5EF-42B1-B419-43461F65BDBE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8143E2C7-B73B-4900-9A90-CE63A39659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A0BFC36-7D73-481F-B8DB-92ACC4A5BB83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8A0D7F16-773E-473C-9705-29751B483D3B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6DA5A652-7198-4BE3-BE7F-066CC98C68B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B002BB18-8600-4902-BAC3-929487958EF1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7B69E288-2567-4DFD-8A7D-D65F464E23F0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BDCF7906-45D7-4DB9-8A80-08E92F39B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39C9C8C5-89C1-40DE-9E4D-FBC3063671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282AF969-A79B-446D-AE6D-4F1C0B188F79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EB5ED3EE-7D55-4CC7-8CD4-73F65D425E79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92080357-284C-47F1-A4A6-57FBAFF08427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53A4558F-E271-4489-824A-CB211EF00E49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5" name="원호 44">
                  <a:extLst>
                    <a:ext uri="{FF2B5EF4-FFF2-40B4-BE49-F238E27FC236}">
                      <a16:creationId xmlns:a16="http://schemas.microsoft.com/office/drawing/2014/main" id="{177EF2D8-02CF-4EDF-B0C4-C649C6C4AF59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3170C451-1B17-4D7A-93FA-3979DA7698BC}"/>
                    </a:ext>
                  </a:extLst>
                </p:cNvPr>
                <p:cNvCxnSpPr>
                  <a:cxnSpLocks/>
                  <a:stCxn id="45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98645FB9-58B9-41BF-9923-68CC1B5CD6D9}"/>
                    </a:ext>
                  </a:extLst>
                </p:cNvPr>
                <p:cNvCxnSpPr>
                  <a:cxnSpLocks/>
                  <a:endCxn id="45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6576BC78-217C-4736-AFFD-B6E904BE8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C17C3F16-F2BA-6101-EBE8-80026E8DFB6C}"/>
              </a:ext>
            </a:extLst>
          </p:cNvPr>
          <p:cNvSpPr/>
          <p:nvPr/>
        </p:nvSpPr>
        <p:spPr>
          <a:xfrm>
            <a:off x="1162260" y="1302905"/>
            <a:ext cx="394314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1. </a:t>
            </a:r>
            <a:r>
              <a:rPr lang="ko-KR" altLang="en-US" sz="2000" b="1" dirty="0" smtClean="0"/>
              <a:t>고민 유형별 스프레드 다양화</a:t>
            </a:r>
            <a:endParaRPr lang="en-US" altLang="ko-KR" sz="2000" b="1" dirty="0"/>
          </a:p>
        </p:txBody>
      </p:sp>
      <p:pic>
        <p:nvPicPr>
          <p:cNvPr id="3" name="Picture 2" descr="샌드아트]한강이 자연에 더 가까워지기를… | 환경운동연합">
            <a:extLst>
              <a:ext uri="{FF2B5EF4-FFF2-40B4-BE49-F238E27FC236}">
                <a16:creationId xmlns:a16="http://schemas.microsoft.com/office/drawing/2014/main" id="{59962CDD-B20D-7A92-1A9E-40573A9D3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662" y="2549032"/>
            <a:ext cx="4460690" cy="296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모두가 할수 있는 타로 점, 당신이 입문하기전 알아야 할 상식들 - 루카스 매거진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549" y="2354066"/>
            <a:ext cx="3471764" cy="351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C17C3F16-F2BA-6101-EBE8-80026E8DFB6C}"/>
              </a:ext>
            </a:extLst>
          </p:cNvPr>
          <p:cNvSpPr/>
          <p:nvPr/>
        </p:nvSpPr>
        <p:spPr>
          <a:xfrm>
            <a:off x="6795195" y="1302905"/>
            <a:ext cx="4223903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2</a:t>
            </a:r>
            <a:r>
              <a:rPr lang="en-US" altLang="ko-KR" sz="2000" b="1" dirty="0" smtClean="0"/>
              <a:t>. </a:t>
            </a:r>
            <a:r>
              <a:rPr lang="ko-KR" altLang="en-US" sz="2000" b="1" dirty="0" smtClean="0"/>
              <a:t>결과값 </a:t>
            </a:r>
            <a:r>
              <a:rPr lang="en-US" altLang="ko-KR" sz="2000" b="1" dirty="0" smtClean="0"/>
              <a:t>: </a:t>
            </a:r>
            <a:r>
              <a:rPr lang="ko-KR" altLang="en-US" sz="2000" b="1" dirty="0" err="1" smtClean="0"/>
              <a:t>샌드아트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+ </a:t>
            </a:r>
            <a:r>
              <a:rPr lang="ko-KR" altLang="en-US" sz="2000" b="1" dirty="0" err="1" smtClean="0"/>
              <a:t>스토리텔링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978777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i="1" kern="0" dirty="0">
                <a:solidFill>
                  <a:prstClr val="white"/>
                </a:solidFill>
              </a:rPr>
              <a:t>서비스 </a:t>
            </a:r>
            <a:r>
              <a:rPr lang="ko-KR" altLang="en-US" b="1" i="1" kern="0" dirty="0" smtClean="0">
                <a:solidFill>
                  <a:prstClr val="white"/>
                </a:solidFill>
              </a:rPr>
              <a:t>소개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29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endParaRPr lang="en-US" altLang="ko-KR" sz="1600" b="1" kern="0" dirty="0">
              <a:solidFill>
                <a:srgbClr val="44546A">
                  <a:lumMod val="50000"/>
                </a:srgbClr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F187189-0578-404E-B76D-DE3373D1F89C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9AB62AEF-C5EF-42B1-B419-43461F65BDBE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8143E2C7-B73B-4900-9A90-CE63A39659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A0BFC36-7D73-481F-B8DB-92ACC4A5BB83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8A0D7F16-773E-473C-9705-29751B483D3B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6DA5A652-7198-4BE3-BE7F-066CC98C68B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B002BB18-8600-4902-BAC3-929487958EF1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7B69E288-2567-4DFD-8A7D-D65F464E23F0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BDCF7906-45D7-4DB9-8A80-08E92F39B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39C9C8C5-89C1-40DE-9E4D-FBC3063671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282AF969-A79B-446D-AE6D-4F1C0B188F79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EB5ED3EE-7D55-4CC7-8CD4-73F65D425E79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92080357-284C-47F1-A4A6-57FBAFF08427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53A4558F-E271-4489-824A-CB211EF00E49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5" name="원호 44">
                  <a:extLst>
                    <a:ext uri="{FF2B5EF4-FFF2-40B4-BE49-F238E27FC236}">
                      <a16:creationId xmlns:a16="http://schemas.microsoft.com/office/drawing/2014/main" id="{177EF2D8-02CF-4EDF-B0C4-C649C6C4AF59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3170C451-1B17-4D7A-93FA-3979DA7698BC}"/>
                    </a:ext>
                  </a:extLst>
                </p:cNvPr>
                <p:cNvCxnSpPr>
                  <a:cxnSpLocks/>
                  <a:stCxn id="45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98645FB9-58B9-41BF-9923-68CC1B5CD6D9}"/>
                    </a:ext>
                  </a:extLst>
                </p:cNvPr>
                <p:cNvCxnSpPr>
                  <a:cxnSpLocks/>
                  <a:endCxn id="45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6576BC78-217C-4736-AFFD-B6E904BE8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E405167-3093-31AE-D429-9DB4592D1B88}"/>
              </a:ext>
            </a:extLst>
          </p:cNvPr>
          <p:cNvGrpSpPr/>
          <p:nvPr/>
        </p:nvGrpSpPr>
        <p:grpSpPr>
          <a:xfrm>
            <a:off x="2011119" y="1410905"/>
            <a:ext cx="2520000" cy="4680000"/>
            <a:chOff x="857739" y="1482602"/>
            <a:chExt cx="2520000" cy="4680000"/>
          </a:xfrm>
        </p:grpSpPr>
        <p:sp>
          <p:nvSpPr>
            <p:cNvPr id="5" name="모서리가 둥근 직사각형 3">
              <a:extLst>
                <a:ext uri="{FF2B5EF4-FFF2-40B4-BE49-F238E27FC236}">
                  <a16:creationId xmlns:a16="http://schemas.microsoft.com/office/drawing/2014/main" id="{2EBACAB7-6F21-2811-786C-0AF0FFEB50AC}"/>
                </a:ext>
              </a:extLst>
            </p:cNvPr>
            <p:cNvSpPr/>
            <p:nvPr/>
          </p:nvSpPr>
          <p:spPr>
            <a:xfrm>
              <a:off x="857739" y="1482602"/>
              <a:ext cx="2520000" cy="4680000"/>
            </a:xfrm>
            <a:prstGeom prst="roundRect">
              <a:avLst>
                <a:gd name="adj" fmla="val 4877"/>
              </a:avLst>
            </a:prstGeom>
            <a:solidFill>
              <a:srgbClr val="0F0F0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92C94952-125A-2F2A-2127-B434F9843AD1}"/>
                </a:ext>
              </a:extLst>
            </p:cNvPr>
            <p:cNvGrpSpPr/>
            <p:nvPr/>
          </p:nvGrpSpPr>
          <p:grpSpPr>
            <a:xfrm>
              <a:off x="929739" y="1554602"/>
              <a:ext cx="2376000" cy="4536000"/>
              <a:chOff x="1075789" y="1554602"/>
              <a:chExt cx="2376000" cy="4536000"/>
            </a:xfrm>
          </p:grpSpPr>
          <p:sp>
            <p:nvSpPr>
              <p:cNvPr id="106" name="모서리가 둥근 직사각형 6">
                <a:extLst>
                  <a:ext uri="{FF2B5EF4-FFF2-40B4-BE49-F238E27FC236}">
                    <a16:creationId xmlns:a16="http://schemas.microsoft.com/office/drawing/2014/main" id="{7FD01480-857E-5DE3-F5FC-5A8ECDA97EC5}"/>
                  </a:ext>
                </a:extLst>
              </p:cNvPr>
              <p:cNvSpPr/>
              <p:nvPr/>
            </p:nvSpPr>
            <p:spPr>
              <a:xfrm>
                <a:off x="1111789" y="1590602"/>
                <a:ext cx="2304000" cy="4464000"/>
              </a:xfrm>
              <a:prstGeom prst="roundRect">
                <a:avLst>
                  <a:gd name="adj" fmla="val 2672"/>
                </a:avLst>
              </a:prstGeom>
              <a:noFill/>
              <a:ln w="12700">
                <a:solidFill>
                  <a:srgbClr val="DDB57E"/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/>
              </a:p>
            </p:txBody>
          </p:sp>
          <p:sp>
            <p:nvSpPr>
              <p:cNvPr id="107" name="모서리가 둥근 직사각형 7">
                <a:extLst>
                  <a:ext uri="{FF2B5EF4-FFF2-40B4-BE49-F238E27FC236}">
                    <a16:creationId xmlns:a16="http://schemas.microsoft.com/office/drawing/2014/main" id="{3333FF20-F31D-BC25-425F-B0D415700A86}"/>
                  </a:ext>
                </a:extLst>
              </p:cNvPr>
              <p:cNvSpPr/>
              <p:nvPr/>
            </p:nvSpPr>
            <p:spPr>
              <a:xfrm>
                <a:off x="1075789" y="1554602"/>
                <a:ext cx="2376000" cy="4536000"/>
              </a:xfrm>
              <a:prstGeom prst="roundRect">
                <a:avLst>
                  <a:gd name="adj" fmla="val 2672"/>
                </a:avLst>
              </a:prstGeom>
              <a:noFill/>
              <a:ln w="3175">
                <a:solidFill>
                  <a:srgbClr val="DDB5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/>
              </a:p>
            </p:txBody>
          </p:sp>
          <p:sp>
            <p:nvSpPr>
              <p:cNvPr id="108" name="모서리가 둥근 직사각형 8">
                <a:extLst>
                  <a:ext uri="{FF2B5EF4-FFF2-40B4-BE49-F238E27FC236}">
                    <a16:creationId xmlns:a16="http://schemas.microsoft.com/office/drawing/2014/main" id="{771C282A-1DB4-8927-2050-347286DF4BCE}"/>
                  </a:ext>
                </a:extLst>
              </p:cNvPr>
              <p:cNvSpPr/>
              <p:nvPr/>
            </p:nvSpPr>
            <p:spPr>
              <a:xfrm>
                <a:off x="1147789" y="1626602"/>
                <a:ext cx="2232000" cy="4392000"/>
              </a:xfrm>
              <a:prstGeom prst="roundRect">
                <a:avLst>
                  <a:gd name="adj" fmla="val 2672"/>
                </a:avLst>
              </a:prstGeom>
              <a:noFill/>
              <a:ln w="3175">
                <a:solidFill>
                  <a:srgbClr val="DDB5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/>
              </a:p>
            </p:txBody>
          </p:sp>
        </p:grpSp>
        <p:pic>
          <p:nvPicPr>
            <p:cNvPr id="7" name="Picture 6" descr="https://i.pinimg.com/564x/0f/de/e9/0fdee9c31471979392b01df9ba51fbbe.jpg">
              <a:extLst>
                <a:ext uri="{FF2B5EF4-FFF2-40B4-BE49-F238E27FC236}">
                  <a16:creationId xmlns:a16="http://schemas.microsoft.com/office/drawing/2014/main" id="{3F0A2638-11D5-7988-1D66-D86B0CC035D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97" t="12143" r="10697" b="12143"/>
            <a:stretch/>
          </p:blipFill>
          <p:spPr bwMode="auto">
            <a:xfrm flipV="1">
              <a:off x="1118824" y="2860431"/>
              <a:ext cx="1997830" cy="1924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CEF6EA9-FAF8-3D55-8BB9-EFB90959146E}"/>
                </a:ext>
              </a:extLst>
            </p:cNvPr>
            <p:cNvGrpSpPr/>
            <p:nvPr/>
          </p:nvGrpSpPr>
          <p:grpSpPr>
            <a:xfrm>
              <a:off x="1354061" y="1874110"/>
              <a:ext cx="1529248" cy="396000"/>
              <a:chOff x="1500111" y="1874110"/>
              <a:chExt cx="1529248" cy="396000"/>
            </a:xfrm>
          </p:grpSpPr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6C9901C2-BC49-E251-EBAA-2A904729E2C7}"/>
                  </a:ext>
                </a:extLst>
              </p:cNvPr>
              <p:cNvGrpSpPr/>
              <p:nvPr/>
            </p:nvGrpSpPr>
            <p:grpSpPr>
              <a:xfrm>
                <a:off x="2065789" y="1874110"/>
                <a:ext cx="396000" cy="396000"/>
                <a:chOff x="5333937" y="5260414"/>
                <a:chExt cx="468000" cy="468000"/>
              </a:xfrm>
            </p:grpSpPr>
            <p:grpSp>
              <p:nvGrpSpPr>
                <p:cNvPr id="101" name="그룹 100">
                  <a:extLst>
                    <a:ext uri="{FF2B5EF4-FFF2-40B4-BE49-F238E27FC236}">
                      <a16:creationId xmlns:a16="http://schemas.microsoft.com/office/drawing/2014/main" id="{CD41FADA-748F-E46D-D94D-0E1534ECA970}"/>
                    </a:ext>
                  </a:extLst>
                </p:cNvPr>
                <p:cNvGrpSpPr/>
                <p:nvPr/>
              </p:nvGrpSpPr>
              <p:grpSpPr>
                <a:xfrm>
                  <a:off x="5387937" y="5314414"/>
                  <a:ext cx="360000" cy="360000"/>
                  <a:chOff x="5938939" y="5325649"/>
                  <a:chExt cx="540000" cy="540000"/>
                </a:xfrm>
              </p:grpSpPr>
              <p:sp>
                <p:nvSpPr>
                  <p:cNvPr id="103" name="포인트가 4개인 별 23">
                    <a:extLst>
                      <a:ext uri="{FF2B5EF4-FFF2-40B4-BE49-F238E27FC236}">
                        <a16:creationId xmlns:a16="http://schemas.microsoft.com/office/drawing/2014/main" id="{852E45DC-A9E7-3341-C618-A46AB27199E9}"/>
                      </a:ext>
                    </a:extLst>
                  </p:cNvPr>
                  <p:cNvSpPr/>
                  <p:nvPr/>
                </p:nvSpPr>
                <p:spPr>
                  <a:xfrm rot="3600000">
                    <a:off x="5938939" y="5325649"/>
                    <a:ext cx="540000" cy="540000"/>
                  </a:xfrm>
                  <a:prstGeom prst="star4">
                    <a:avLst>
                      <a:gd name="adj" fmla="val 8333"/>
                    </a:avLst>
                  </a:prstGeom>
                  <a:noFill/>
                  <a:ln w="635">
                    <a:solidFill>
                      <a:srgbClr val="CBAF86">
                        <a:alpha val="80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u="sng"/>
                  </a:p>
                </p:txBody>
              </p:sp>
              <p:sp>
                <p:nvSpPr>
                  <p:cNvPr id="104" name="포인트가 4개인 별 24">
                    <a:extLst>
                      <a:ext uri="{FF2B5EF4-FFF2-40B4-BE49-F238E27FC236}">
                        <a16:creationId xmlns:a16="http://schemas.microsoft.com/office/drawing/2014/main" id="{FC7C9DE2-83BF-428B-4CD4-28CAB195460F}"/>
                      </a:ext>
                    </a:extLst>
                  </p:cNvPr>
                  <p:cNvSpPr/>
                  <p:nvPr/>
                </p:nvSpPr>
                <p:spPr>
                  <a:xfrm>
                    <a:off x="5938939" y="5325649"/>
                    <a:ext cx="540000" cy="540000"/>
                  </a:xfrm>
                  <a:prstGeom prst="star4">
                    <a:avLst>
                      <a:gd name="adj" fmla="val 8333"/>
                    </a:avLst>
                  </a:prstGeom>
                  <a:noFill/>
                  <a:ln w="635">
                    <a:solidFill>
                      <a:srgbClr val="CBAF86">
                        <a:alpha val="80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u="sng"/>
                  </a:p>
                </p:txBody>
              </p:sp>
              <p:sp>
                <p:nvSpPr>
                  <p:cNvPr id="105" name="포인트가 4개인 별 25">
                    <a:extLst>
                      <a:ext uri="{FF2B5EF4-FFF2-40B4-BE49-F238E27FC236}">
                        <a16:creationId xmlns:a16="http://schemas.microsoft.com/office/drawing/2014/main" id="{7FD9A676-FCAF-FE90-1981-905F1A0E93B3}"/>
                      </a:ext>
                    </a:extLst>
                  </p:cNvPr>
                  <p:cNvSpPr/>
                  <p:nvPr/>
                </p:nvSpPr>
                <p:spPr>
                  <a:xfrm rot="1800000">
                    <a:off x="5938939" y="5325649"/>
                    <a:ext cx="540000" cy="540000"/>
                  </a:xfrm>
                  <a:prstGeom prst="star4">
                    <a:avLst>
                      <a:gd name="adj" fmla="val 8333"/>
                    </a:avLst>
                  </a:prstGeom>
                  <a:noFill/>
                  <a:ln w="635">
                    <a:solidFill>
                      <a:srgbClr val="CBAF86">
                        <a:alpha val="80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u="sng"/>
                  </a:p>
                </p:txBody>
              </p:sp>
            </p:grpSp>
            <p:sp>
              <p:nvSpPr>
                <p:cNvPr id="102" name="타원 101">
                  <a:extLst>
                    <a:ext uri="{FF2B5EF4-FFF2-40B4-BE49-F238E27FC236}">
                      <a16:creationId xmlns:a16="http://schemas.microsoft.com/office/drawing/2014/main" id="{05407F0E-7B67-5B82-121E-763CB7C441BA}"/>
                    </a:ext>
                  </a:extLst>
                </p:cNvPr>
                <p:cNvSpPr/>
                <p:nvPr/>
              </p:nvSpPr>
              <p:spPr>
                <a:xfrm>
                  <a:off x="5333937" y="5260414"/>
                  <a:ext cx="468000" cy="468000"/>
                </a:xfrm>
                <a:prstGeom prst="ellipse">
                  <a:avLst/>
                </a:prstGeom>
                <a:noFill/>
                <a:ln w="635">
                  <a:solidFill>
                    <a:srgbClr val="CBAF86">
                      <a:alpha val="80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u="sng"/>
                </a:p>
              </p:txBody>
            </p:sp>
          </p:grp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EC450699-078C-917F-F0B0-5BB6B7E4F66F}"/>
                  </a:ext>
                </a:extLst>
              </p:cNvPr>
              <p:cNvCxnSpPr/>
              <p:nvPr/>
            </p:nvCxnSpPr>
            <p:spPr>
              <a:xfrm>
                <a:off x="2498602" y="2072110"/>
                <a:ext cx="288000" cy="0"/>
              </a:xfrm>
              <a:prstGeom prst="line">
                <a:avLst/>
              </a:prstGeom>
              <a:ln w="635">
                <a:solidFill>
                  <a:srgbClr val="CBAF86">
                    <a:alpha val="8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835F8E45-D57D-D13A-BA3A-C2E6F84A5036}"/>
                  </a:ext>
                </a:extLst>
              </p:cNvPr>
              <p:cNvCxnSpPr/>
              <p:nvPr/>
            </p:nvCxnSpPr>
            <p:spPr>
              <a:xfrm>
                <a:off x="1735982" y="2072109"/>
                <a:ext cx="288000" cy="0"/>
              </a:xfrm>
              <a:prstGeom prst="line">
                <a:avLst/>
              </a:prstGeom>
              <a:ln w="635">
                <a:solidFill>
                  <a:srgbClr val="CBAF86">
                    <a:alpha val="8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달 95">
                <a:extLst>
                  <a:ext uri="{FF2B5EF4-FFF2-40B4-BE49-F238E27FC236}">
                    <a16:creationId xmlns:a16="http://schemas.microsoft.com/office/drawing/2014/main" id="{4AE8FBA0-7285-07CA-4487-025E3FD342C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875755" y="2016915"/>
                <a:ext cx="72000" cy="108000"/>
              </a:xfrm>
              <a:prstGeom prst="moon">
                <a:avLst>
                  <a:gd name="adj" fmla="val 38976"/>
                </a:avLst>
              </a:prstGeom>
              <a:noFill/>
              <a:ln w="635">
                <a:solidFill>
                  <a:srgbClr val="CBAF86">
                    <a:alpha val="8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/>
              </a:p>
            </p:txBody>
          </p:sp>
          <p:sp>
            <p:nvSpPr>
              <p:cNvPr id="97" name="타원 96">
                <a:extLst>
                  <a:ext uri="{FF2B5EF4-FFF2-40B4-BE49-F238E27FC236}">
                    <a16:creationId xmlns:a16="http://schemas.microsoft.com/office/drawing/2014/main" id="{F8BD80E8-988E-AD37-4C45-6F125E5DDC78}"/>
                  </a:ext>
                </a:extLst>
              </p:cNvPr>
              <p:cNvSpPr/>
              <p:nvPr/>
            </p:nvSpPr>
            <p:spPr>
              <a:xfrm>
                <a:off x="2813359" y="1962915"/>
                <a:ext cx="216000" cy="216000"/>
              </a:xfrm>
              <a:prstGeom prst="ellipse">
                <a:avLst/>
              </a:prstGeom>
              <a:noFill/>
              <a:ln w="635">
                <a:solidFill>
                  <a:srgbClr val="CBAF86">
                    <a:alpha val="8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/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F2AEACFF-E648-61FC-0414-602C21813DF0}"/>
                  </a:ext>
                </a:extLst>
              </p:cNvPr>
              <p:cNvGrpSpPr/>
              <p:nvPr/>
            </p:nvGrpSpPr>
            <p:grpSpPr>
              <a:xfrm flipH="1">
                <a:off x="1500111" y="1962915"/>
                <a:ext cx="216000" cy="216000"/>
                <a:chOff x="2965759" y="2115315"/>
                <a:chExt cx="216000" cy="216000"/>
              </a:xfrm>
            </p:grpSpPr>
            <p:sp>
              <p:nvSpPr>
                <p:cNvPr id="99" name="달 98">
                  <a:extLst>
                    <a:ext uri="{FF2B5EF4-FFF2-40B4-BE49-F238E27FC236}">
                      <a16:creationId xmlns:a16="http://schemas.microsoft.com/office/drawing/2014/main" id="{20040DF2-05F1-280D-8CBE-FC44108F7858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028155" y="2169315"/>
                  <a:ext cx="72000" cy="108000"/>
                </a:xfrm>
                <a:prstGeom prst="moon">
                  <a:avLst>
                    <a:gd name="adj" fmla="val 38976"/>
                  </a:avLst>
                </a:prstGeom>
                <a:noFill/>
                <a:ln w="635">
                  <a:solidFill>
                    <a:srgbClr val="CBAF86">
                      <a:alpha val="80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u="sng"/>
                </a:p>
              </p:txBody>
            </p:sp>
            <p:sp>
              <p:nvSpPr>
                <p:cNvPr id="100" name="타원 99">
                  <a:extLst>
                    <a:ext uri="{FF2B5EF4-FFF2-40B4-BE49-F238E27FC236}">
                      <a16:creationId xmlns:a16="http://schemas.microsoft.com/office/drawing/2014/main" id="{8666D79A-B0E7-022D-D451-D77103CCCDEA}"/>
                    </a:ext>
                  </a:extLst>
                </p:cNvPr>
                <p:cNvSpPr/>
                <p:nvPr/>
              </p:nvSpPr>
              <p:spPr>
                <a:xfrm>
                  <a:off x="2965759" y="2115315"/>
                  <a:ext cx="216000" cy="216000"/>
                </a:xfrm>
                <a:prstGeom prst="ellipse">
                  <a:avLst/>
                </a:prstGeom>
                <a:noFill/>
                <a:ln w="635">
                  <a:solidFill>
                    <a:srgbClr val="CBAF86">
                      <a:alpha val="80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u="sng"/>
                </a:p>
              </p:txBody>
            </p:sp>
          </p:grp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45A936A-39DE-D7AB-F661-86BD8CC6403C}"/>
                </a:ext>
              </a:extLst>
            </p:cNvPr>
            <p:cNvGrpSpPr/>
            <p:nvPr/>
          </p:nvGrpSpPr>
          <p:grpSpPr>
            <a:xfrm>
              <a:off x="1360868" y="5370601"/>
              <a:ext cx="1529248" cy="396000"/>
              <a:chOff x="1500111" y="1874110"/>
              <a:chExt cx="1529248" cy="396000"/>
            </a:xfrm>
          </p:grpSpPr>
          <p:grpSp>
            <p:nvGrpSpPr>
              <p:cNvPr id="80" name="그룹 79">
                <a:extLst>
                  <a:ext uri="{FF2B5EF4-FFF2-40B4-BE49-F238E27FC236}">
                    <a16:creationId xmlns:a16="http://schemas.microsoft.com/office/drawing/2014/main" id="{65F03B99-5373-AE67-8A12-704922CC81DB}"/>
                  </a:ext>
                </a:extLst>
              </p:cNvPr>
              <p:cNvGrpSpPr/>
              <p:nvPr/>
            </p:nvGrpSpPr>
            <p:grpSpPr>
              <a:xfrm>
                <a:off x="2065789" y="1874110"/>
                <a:ext cx="396000" cy="396000"/>
                <a:chOff x="5333937" y="5260414"/>
                <a:chExt cx="468000" cy="468000"/>
              </a:xfrm>
            </p:grpSpPr>
            <p:grpSp>
              <p:nvGrpSpPr>
                <p:cNvPr id="88" name="그룹 87">
                  <a:extLst>
                    <a:ext uri="{FF2B5EF4-FFF2-40B4-BE49-F238E27FC236}">
                      <a16:creationId xmlns:a16="http://schemas.microsoft.com/office/drawing/2014/main" id="{908A00AE-301B-9FDE-A25E-3F897730ACDD}"/>
                    </a:ext>
                  </a:extLst>
                </p:cNvPr>
                <p:cNvGrpSpPr/>
                <p:nvPr/>
              </p:nvGrpSpPr>
              <p:grpSpPr>
                <a:xfrm>
                  <a:off x="5387937" y="5314414"/>
                  <a:ext cx="360000" cy="360000"/>
                  <a:chOff x="5938939" y="5325649"/>
                  <a:chExt cx="540000" cy="540000"/>
                </a:xfrm>
              </p:grpSpPr>
              <p:sp>
                <p:nvSpPr>
                  <p:cNvPr id="90" name="포인트가 4개인 별 64">
                    <a:extLst>
                      <a:ext uri="{FF2B5EF4-FFF2-40B4-BE49-F238E27FC236}">
                        <a16:creationId xmlns:a16="http://schemas.microsoft.com/office/drawing/2014/main" id="{E08A4C3F-7DE3-56CD-5609-93974BCEAC08}"/>
                      </a:ext>
                    </a:extLst>
                  </p:cNvPr>
                  <p:cNvSpPr/>
                  <p:nvPr/>
                </p:nvSpPr>
                <p:spPr>
                  <a:xfrm rot="3600000">
                    <a:off x="5938939" y="5325649"/>
                    <a:ext cx="540000" cy="540000"/>
                  </a:xfrm>
                  <a:prstGeom prst="star4">
                    <a:avLst>
                      <a:gd name="adj" fmla="val 8333"/>
                    </a:avLst>
                  </a:prstGeom>
                  <a:noFill/>
                  <a:ln w="635">
                    <a:solidFill>
                      <a:srgbClr val="CBAF86">
                        <a:alpha val="80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u="sng"/>
                  </a:p>
                </p:txBody>
              </p:sp>
              <p:sp>
                <p:nvSpPr>
                  <p:cNvPr id="91" name="포인트가 4개인 별 65">
                    <a:extLst>
                      <a:ext uri="{FF2B5EF4-FFF2-40B4-BE49-F238E27FC236}">
                        <a16:creationId xmlns:a16="http://schemas.microsoft.com/office/drawing/2014/main" id="{CB7AB26A-CCF3-4B72-7F2E-2F8D5697DBDD}"/>
                      </a:ext>
                    </a:extLst>
                  </p:cNvPr>
                  <p:cNvSpPr/>
                  <p:nvPr/>
                </p:nvSpPr>
                <p:spPr>
                  <a:xfrm>
                    <a:off x="5938939" y="5325649"/>
                    <a:ext cx="540000" cy="540000"/>
                  </a:xfrm>
                  <a:prstGeom prst="star4">
                    <a:avLst>
                      <a:gd name="adj" fmla="val 8333"/>
                    </a:avLst>
                  </a:prstGeom>
                  <a:noFill/>
                  <a:ln w="635">
                    <a:solidFill>
                      <a:srgbClr val="CBAF86">
                        <a:alpha val="80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u="sng"/>
                  </a:p>
                </p:txBody>
              </p:sp>
              <p:sp>
                <p:nvSpPr>
                  <p:cNvPr id="92" name="포인트가 4개인 별 66">
                    <a:extLst>
                      <a:ext uri="{FF2B5EF4-FFF2-40B4-BE49-F238E27FC236}">
                        <a16:creationId xmlns:a16="http://schemas.microsoft.com/office/drawing/2014/main" id="{55D8EDC8-017F-91D0-EA47-BF398BD0F9D4}"/>
                      </a:ext>
                    </a:extLst>
                  </p:cNvPr>
                  <p:cNvSpPr/>
                  <p:nvPr/>
                </p:nvSpPr>
                <p:spPr>
                  <a:xfrm rot="1800000">
                    <a:off x="5938939" y="5325649"/>
                    <a:ext cx="540000" cy="540000"/>
                  </a:xfrm>
                  <a:prstGeom prst="star4">
                    <a:avLst>
                      <a:gd name="adj" fmla="val 8333"/>
                    </a:avLst>
                  </a:prstGeom>
                  <a:noFill/>
                  <a:ln w="635">
                    <a:solidFill>
                      <a:srgbClr val="CBAF86">
                        <a:alpha val="80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u="sng"/>
                  </a:p>
                </p:txBody>
              </p:sp>
            </p:grpSp>
            <p:sp>
              <p:nvSpPr>
                <p:cNvPr id="89" name="타원 88">
                  <a:extLst>
                    <a:ext uri="{FF2B5EF4-FFF2-40B4-BE49-F238E27FC236}">
                      <a16:creationId xmlns:a16="http://schemas.microsoft.com/office/drawing/2014/main" id="{410C0E0D-4A34-A25A-A102-4F46151E87C7}"/>
                    </a:ext>
                  </a:extLst>
                </p:cNvPr>
                <p:cNvSpPr/>
                <p:nvPr/>
              </p:nvSpPr>
              <p:spPr>
                <a:xfrm>
                  <a:off x="5333937" y="5260414"/>
                  <a:ext cx="468000" cy="468000"/>
                </a:xfrm>
                <a:prstGeom prst="ellipse">
                  <a:avLst/>
                </a:prstGeom>
                <a:noFill/>
                <a:ln w="635">
                  <a:solidFill>
                    <a:srgbClr val="CBAF86">
                      <a:alpha val="80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u="sng"/>
                </a:p>
              </p:txBody>
            </p:sp>
          </p:grp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04B5AA5A-61EF-667A-8AA9-11E8546D0A2D}"/>
                  </a:ext>
                </a:extLst>
              </p:cNvPr>
              <p:cNvCxnSpPr/>
              <p:nvPr/>
            </p:nvCxnSpPr>
            <p:spPr>
              <a:xfrm>
                <a:off x="2498602" y="2072110"/>
                <a:ext cx="288000" cy="0"/>
              </a:xfrm>
              <a:prstGeom prst="line">
                <a:avLst/>
              </a:prstGeom>
              <a:ln w="635">
                <a:solidFill>
                  <a:srgbClr val="CBAF86">
                    <a:alpha val="8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97765C16-0A6F-639D-4AC4-2C1E3F8FE7A8}"/>
                  </a:ext>
                </a:extLst>
              </p:cNvPr>
              <p:cNvCxnSpPr/>
              <p:nvPr/>
            </p:nvCxnSpPr>
            <p:spPr>
              <a:xfrm>
                <a:off x="1735982" y="2072109"/>
                <a:ext cx="288000" cy="0"/>
              </a:xfrm>
              <a:prstGeom prst="line">
                <a:avLst/>
              </a:prstGeom>
              <a:ln w="635">
                <a:solidFill>
                  <a:srgbClr val="CBAF86">
                    <a:alpha val="8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달 82">
                <a:extLst>
                  <a:ext uri="{FF2B5EF4-FFF2-40B4-BE49-F238E27FC236}">
                    <a16:creationId xmlns:a16="http://schemas.microsoft.com/office/drawing/2014/main" id="{6E2EC34C-C694-437D-3768-7162749409F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875755" y="2016915"/>
                <a:ext cx="72000" cy="108000"/>
              </a:xfrm>
              <a:prstGeom prst="moon">
                <a:avLst>
                  <a:gd name="adj" fmla="val 38976"/>
                </a:avLst>
              </a:prstGeom>
              <a:noFill/>
              <a:ln w="635">
                <a:solidFill>
                  <a:srgbClr val="CBAF86">
                    <a:alpha val="8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/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8B6D8BBA-F060-33D2-A3E8-CD7E9428270E}"/>
                  </a:ext>
                </a:extLst>
              </p:cNvPr>
              <p:cNvSpPr/>
              <p:nvPr/>
            </p:nvSpPr>
            <p:spPr>
              <a:xfrm>
                <a:off x="2813359" y="1962915"/>
                <a:ext cx="216000" cy="216000"/>
              </a:xfrm>
              <a:prstGeom prst="ellipse">
                <a:avLst/>
              </a:prstGeom>
              <a:noFill/>
              <a:ln w="635">
                <a:solidFill>
                  <a:srgbClr val="CBAF86">
                    <a:alpha val="8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/>
              </a:p>
            </p:txBody>
          </p: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9E71EF00-BA93-8F0D-8337-BDDFD514BEAA}"/>
                  </a:ext>
                </a:extLst>
              </p:cNvPr>
              <p:cNvGrpSpPr/>
              <p:nvPr/>
            </p:nvGrpSpPr>
            <p:grpSpPr>
              <a:xfrm flipH="1">
                <a:off x="1500111" y="1962915"/>
                <a:ext cx="216000" cy="216000"/>
                <a:chOff x="2965759" y="2115315"/>
                <a:chExt cx="216000" cy="216000"/>
              </a:xfrm>
            </p:grpSpPr>
            <p:sp>
              <p:nvSpPr>
                <p:cNvPr id="86" name="달 85">
                  <a:extLst>
                    <a:ext uri="{FF2B5EF4-FFF2-40B4-BE49-F238E27FC236}">
                      <a16:creationId xmlns:a16="http://schemas.microsoft.com/office/drawing/2014/main" id="{24B353B1-AFB1-9590-C860-F03CB4BDD6F6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028155" y="2169315"/>
                  <a:ext cx="72000" cy="108000"/>
                </a:xfrm>
                <a:prstGeom prst="moon">
                  <a:avLst>
                    <a:gd name="adj" fmla="val 38976"/>
                  </a:avLst>
                </a:prstGeom>
                <a:noFill/>
                <a:ln w="635">
                  <a:solidFill>
                    <a:srgbClr val="CBAF86">
                      <a:alpha val="80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u="sng"/>
                </a:p>
              </p:txBody>
            </p:sp>
            <p:sp>
              <p:nvSpPr>
                <p:cNvPr id="87" name="타원 86">
                  <a:extLst>
                    <a:ext uri="{FF2B5EF4-FFF2-40B4-BE49-F238E27FC236}">
                      <a16:creationId xmlns:a16="http://schemas.microsoft.com/office/drawing/2014/main" id="{2761A209-C17C-686C-AB6B-C77BDA6114C2}"/>
                    </a:ext>
                  </a:extLst>
                </p:cNvPr>
                <p:cNvSpPr/>
                <p:nvPr/>
              </p:nvSpPr>
              <p:spPr>
                <a:xfrm>
                  <a:off x="2965759" y="2115315"/>
                  <a:ext cx="216000" cy="216000"/>
                </a:xfrm>
                <a:prstGeom prst="ellipse">
                  <a:avLst/>
                </a:prstGeom>
                <a:noFill/>
                <a:ln w="635">
                  <a:solidFill>
                    <a:srgbClr val="CBAF86">
                      <a:alpha val="80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u="sng"/>
                </a:p>
              </p:txBody>
            </p:sp>
          </p:grpSp>
        </p:grpSp>
        <p:sp>
          <p:nvSpPr>
            <p:cNvPr id="10" name="포인트가 5개인 별 38">
              <a:extLst>
                <a:ext uri="{FF2B5EF4-FFF2-40B4-BE49-F238E27FC236}">
                  <a16:creationId xmlns:a16="http://schemas.microsoft.com/office/drawing/2014/main" id="{DC303916-CCD8-9632-2B18-6318EC9DDC0D}"/>
                </a:ext>
              </a:extLst>
            </p:cNvPr>
            <p:cNvSpPr/>
            <p:nvPr/>
          </p:nvSpPr>
          <p:spPr>
            <a:xfrm>
              <a:off x="2700562" y="249510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2" name="포인트가 5개인 별 76">
              <a:extLst>
                <a:ext uri="{FF2B5EF4-FFF2-40B4-BE49-F238E27FC236}">
                  <a16:creationId xmlns:a16="http://schemas.microsoft.com/office/drawing/2014/main" id="{64EA210C-FB4E-BE58-982D-FCB0F6F13C35}"/>
                </a:ext>
              </a:extLst>
            </p:cNvPr>
            <p:cNvSpPr/>
            <p:nvPr/>
          </p:nvSpPr>
          <p:spPr>
            <a:xfrm>
              <a:off x="3005362" y="279990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3" name="포인트가 5개인 별 77">
              <a:extLst>
                <a:ext uri="{FF2B5EF4-FFF2-40B4-BE49-F238E27FC236}">
                  <a16:creationId xmlns:a16="http://schemas.microsoft.com/office/drawing/2014/main" id="{19524CFC-54AF-963E-5AD3-6287C877433F}"/>
                </a:ext>
              </a:extLst>
            </p:cNvPr>
            <p:cNvSpPr/>
            <p:nvPr/>
          </p:nvSpPr>
          <p:spPr>
            <a:xfrm>
              <a:off x="1151162" y="303485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4" name="포인트가 5개인 별 78">
              <a:extLst>
                <a:ext uri="{FF2B5EF4-FFF2-40B4-BE49-F238E27FC236}">
                  <a16:creationId xmlns:a16="http://schemas.microsoft.com/office/drawing/2014/main" id="{1FC6C5D8-6F23-1966-F12C-A967AB04431D}"/>
                </a:ext>
              </a:extLst>
            </p:cNvPr>
            <p:cNvSpPr/>
            <p:nvPr/>
          </p:nvSpPr>
          <p:spPr>
            <a:xfrm>
              <a:off x="1951262" y="271735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5" name="포인트가 5개인 별 79">
              <a:extLst>
                <a:ext uri="{FF2B5EF4-FFF2-40B4-BE49-F238E27FC236}">
                  <a16:creationId xmlns:a16="http://schemas.microsoft.com/office/drawing/2014/main" id="{BC29397D-32FB-1453-5EE8-95F5C1C3450B}"/>
                </a:ext>
              </a:extLst>
            </p:cNvPr>
            <p:cNvSpPr/>
            <p:nvPr/>
          </p:nvSpPr>
          <p:spPr>
            <a:xfrm>
              <a:off x="1487712" y="239350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6" name="포인트가 5개인 별 80">
              <a:extLst>
                <a:ext uri="{FF2B5EF4-FFF2-40B4-BE49-F238E27FC236}">
                  <a16:creationId xmlns:a16="http://schemas.microsoft.com/office/drawing/2014/main" id="{6B363EB5-4A06-5D3C-AF3F-35EC3A5365E7}"/>
                </a:ext>
              </a:extLst>
            </p:cNvPr>
            <p:cNvSpPr/>
            <p:nvPr/>
          </p:nvSpPr>
          <p:spPr>
            <a:xfrm>
              <a:off x="2510062" y="283800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7" name="포인트가 5개인 별 81">
              <a:extLst>
                <a:ext uri="{FF2B5EF4-FFF2-40B4-BE49-F238E27FC236}">
                  <a16:creationId xmlns:a16="http://schemas.microsoft.com/office/drawing/2014/main" id="{8D988F75-0E5F-39CD-B774-B773CCFE54AF}"/>
                </a:ext>
              </a:extLst>
            </p:cNvPr>
            <p:cNvSpPr/>
            <p:nvPr/>
          </p:nvSpPr>
          <p:spPr>
            <a:xfrm>
              <a:off x="3043462" y="233635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8" name="포인트가 5개인 별 82">
              <a:extLst>
                <a:ext uri="{FF2B5EF4-FFF2-40B4-BE49-F238E27FC236}">
                  <a16:creationId xmlns:a16="http://schemas.microsoft.com/office/drawing/2014/main" id="{F2621029-7A14-61E6-4883-DDD4283B5B47}"/>
                </a:ext>
              </a:extLst>
            </p:cNvPr>
            <p:cNvSpPr/>
            <p:nvPr/>
          </p:nvSpPr>
          <p:spPr>
            <a:xfrm>
              <a:off x="2268762" y="243795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9" name="포인트가 5개인 별 83">
              <a:extLst>
                <a:ext uri="{FF2B5EF4-FFF2-40B4-BE49-F238E27FC236}">
                  <a16:creationId xmlns:a16="http://schemas.microsoft.com/office/drawing/2014/main" id="{7817F4D8-EF76-49B1-F097-35E8319FB25A}"/>
                </a:ext>
              </a:extLst>
            </p:cNvPr>
            <p:cNvSpPr/>
            <p:nvPr/>
          </p:nvSpPr>
          <p:spPr>
            <a:xfrm>
              <a:off x="3087912" y="432390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20" name="포인트가 5개인 별 84">
              <a:extLst>
                <a:ext uri="{FF2B5EF4-FFF2-40B4-BE49-F238E27FC236}">
                  <a16:creationId xmlns:a16="http://schemas.microsoft.com/office/drawing/2014/main" id="{714D942C-E304-3ADF-99B0-BBFA705FBC90}"/>
                </a:ext>
              </a:extLst>
            </p:cNvPr>
            <p:cNvSpPr/>
            <p:nvPr/>
          </p:nvSpPr>
          <p:spPr>
            <a:xfrm>
              <a:off x="2725962" y="533355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21" name="포인트가 5개인 별 85">
              <a:extLst>
                <a:ext uri="{FF2B5EF4-FFF2-40B4-BE49-F238E27FC236}">
                  <a16:creationId xmlns:a16="http://schemas.microsoft.com/office/drawing/2014/main" id="{5701A174-70E2-E90D-DC18-7897FE45F60C}"/>
                </a:ext>
              </a:extLst>
            </p:cNvPr>
            <p:cNvSpPr/>
            <p:nvPr/>
          </p:nvSpPr>
          <p:spPr>
            <a:xfrm>
              <a:off x="1729012" y="481285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22" name="포인트가 5개인 별 86">
              <a:extLst>
                <a:ext uri="{FF2B5EF4-FFF2-40B4-BE49-F238E27FC236}">
                  <a16:creationId xmlns:a16="http://schemas.microsoft.com/office/drawing/2014/main" id="{A1BC775C-14D6-238A-0BB1-9BC337658CBD}"/>
                </a:ext>
              </a:extLst>
            </p:cNvPr>
            <p:cNvSpPr/>
            <p:nvPr/>
          </p:nvSpPr>
          <p:spPr>
            <a:xfrm>
              <a:off x="3030762" y="340315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23" name="포인트가 5개인 별 87">
              <a:extLst>
                <a:ext uri="{FF2B5EF4-FFF2-40B4-BE49-F238E27FC236}">
                  <a16:creationId xmlns:a16="http://schemas.microsoft.com/office/drawing/2014/main" id="{CA37E19D-64A2-FE80-48AE-6D26BCDF36F8}"/>
                </a:ext>
              </a:extLst>
            </p:cNvPr>
            <p:cNvSpPr/>
            <p:nvPr/>
          </p:nvSpPr>
          <p:spPr>
            <a:xfrm>
              <a:off x="2999012" y="489540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24" name="포인트가 5개인 별 88">
              <a:extLst>
                <a:ext uri="{FF2B5EF4-FFF2-40B4-BE49-F238E27FC236}">
                  <a16:creationId xmlns:a16="http://schemas.microsoft.com/office/drawing/2014/main" id="{5734D0CD-83E7-8036-E20A-984952101DD0}"/>
                </a:ext>
              </a:extLst>
            </p:cNvPr>
            <p:cNvSpPr/>
            <p:nvPr/>
          </p:nvSpPr>
          <p:spPr>
            <a:xfrm>
              <a:off x="1240062" y="356190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25" name="포인트가 5개인 별 89">
              <a:extLst>
                <a:ext uri="{FF2B5EF4-FFF2-40B4-BE49-F238E27FC236}">
                  <a16:creationId xmlns:a16="http://schemas.microsoft.com/office/drawing/2014/main" id="{598EB945-5E97-C6BC-7B3E-A3A1696CDB7F}"/>
                </a:ext>
              </a:extLst>
            </p:cNvPr>
            <p:cNvSpPr/>
            <p:nvPr/>
          </p:nvSpPr>
          <p:spPr>
            <a:xfrm>
              <a:off x="1094012" y="400640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26" name="포인트가 5개인 별 90">
              <a:extLst>
                <a:ext uri="{FF2B5EF4-FFF2-40B4-BE49-F238E27FC236}">
                  <a16:creationId xmlns:a16="http://schemas.microsoft.com/office/drawing/2014/main" id="{9D8F3C2A-2BD3-FD08-280B-BABDF38C17AD}"/>
                </a:ext>
              </a:extLst>
            </p:cNvPr>
            <p:cNvSpPr/>
            <p:nvPr/>
          </p:nvSpPr>
          <p:spPr>
            <a:xfrm>
              <a:off x="2452912" y="474935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27" name="포인트가 5개인 별 91">
              <a:extLst>
                <a:ext uri="{FF2B5EF4-FFF2-40B4-BE49-F238E27FC236}">
                  <a16:creationId xmlns:a16="http://schemas.microsoft.com/office/drawing/2014/main" id="{CD765D54-2042-75E7-DDF5-1EAE63E7F06F}"/>
                </a:ext>
              </a:extLst>
            </p:cNvPr>
            <p:cNvSpPr/>
            <p:nvPr/>
          </p:nvSpPr>
          <p:spPr>
            <a:xfrm>
              <a:off x="3075212" y="584790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30" name="포인트가 5개인 별 92">
              <a:extLst>
                <a:ext uri="{FF2B5EF4-FFF2-40B4-BE49-F238E27FC236}">
                  <a16:creationId xmlns:a16="http://schemas.microsoft.com/office/drawing/2014/main" id="{017D7E2C-1A70-7F7B-1F94-A9107E06FFB1}"/>
                </a:ext>
              </a:extLst>
            </p:cNvPr>
            <p:cNvSpPr/>
            <p:nvPr/>
          </p:nvSpPr>
          <p:spPr>
            <a:xfrm>
              <a:off x="2230662" y="512400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31" name="포인트가 5개인 별 93">
              <a:extLst>
                <a:ext uri="{FF2B5EF4-FFF2-40B4-BE49-F238E27FC236}">
                  <a16:creationId xmlns:a16="http://schemas.microsoft.com/office/drawing/2014/main" id="{B7D7FB90-8963-DA29-3C2E-27541BB891C0}"/>
                </a:ext>
              </a:extLst>
            </p:cNvPr>
            <p:cNvSpPr/>
            <p:nvPr/>
          </p:nvSpPr>
          <p:spPr>
            <a:xfrm>
              <a:off x="1716312" y="568915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32" name="포인트가 5개인 별 94">
              <a:extLst>
                <a:ext uri="{FF2B5EF4-FFF2-40B4-BE49-F238E27FC236}">
                  <a16:creationId xmlns:a16="http://schemas.microsoft.com/office/drawing/2014/main" id="{88803241-FADA-2535-A8DA-A955591181E3}"/>
                </a:ext>
              </a:extLst>
            </p:cNvPr>
            <p:cNvSpPr/>
            <p:nvPr/>
          </p:nvSpPr>
          <p:spPr>
            <a:xfrm>
              <a:off x="2643412" y="578440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51" name="포인트가 5개인 별 95">
              <a:extLst>
                <a:ext uri="{FF2B5EF4-FFF2-40B4-BE49-F238E27FC236}">
                  <a16:creationId xmlns:a16="http://schemas.microsoft.com/office/drawing/2014/main" id="{2E90703A-AD5B-0F36-ABAC-731D320F4BA7}"/>
                </a:ext>
              </a:extLst>
            </p:cNvPr>
            <p:cNvSpPr/>
            <p:nvPr/>
          </p:nvSpPr>
          <p:spPr>
            <a:xfrm>
              <a:off x="2021112" y="592410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52" name="포인트가 5개인 별 96">
              <a:extLst>
                <a:ext uri="{FF2B5EF4-FFF2-40B4-BE49-F238E27FC236}">
                  <a16:creationId xmlns:a16="http://schemas.microsoft.com/office/drawing/2014/main" id="{36081465-FFCD-3501-3357-71E769DC7032}"/>
                </a:ext>
              </a:extLst>
            </p:cNvPr>
            <p:cNvSpPr/>
            <p:nvPr/>
          </p:nvSpPr>
          <p:spPr>
            <a:xfrm>
              <a:off x="2027462" y="495890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53" name="포인트가 5개인 별 97">
              <a:extLst>
                <a:ext uri="{FF2B5EF4-FFF2-40B4-BE49-F238E27FC236}">
                  <a16:creationId xmlns:a16="http://schemas.microsoft.com/office/drawing/2014/main" id="{E02E245D-EC5B-B1FC-70D9-DA284F038756}"/>
                </a:ext>
              </a:extLst>
            </p:cNvPr>
            <p:cNvSpPr/>
            <p:nvPr/>
          </p:nvSpPr>
          <p:spPr>
            <a:xfrm>
              <a:off x="1348012" y="500970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54" name="포인트가 5개인 별 98">
              <a:extLst>
                <a:ext uri="{FF2B5EF4-FFF2-40B4-BE49-F238E27FC236}">
                  <a16:creationId xmlns:a16="http://schemas.microsoft.com/office/drawing/2014/main" id="{56F8FA91-4DF6-14E5-D444-622CA528DD72}"/>
                </a:ext>
              </a:extLst>
            </p:cNvPr>
            <p:cNvSpPr/>
            <p:nvPr/>
          </p:nvSpPr>
          <p:spPr>
            <a:xfrm>
              <a:off x="1817912" y="515575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55" name="포인트가 5개인 별 99">
              <a:extLst>
                <a:ext uri="{FF2B5EF4-FFF2-40B4-BE49-F238E27FC236}">
                  <a16:creationId xmlns:a16="http://schemas.microsoft.com/office/drawing/2014/main" id="{3D1A03AB-DECF-9881-8B19-4A60F1647A2C}"/>
                </a:ext>
              </a:extLst>
            </p:cNvPr>
            <p:cNvSpPr/>
            <p:nvPr/>
          </p:nvSpPr>
          <p:spPr>
            <a:xfrm>
              <a:off x="1157512" y="546690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56" name="포인트가 5개인 별 100">
              <a:extLst>
                <a:ext uri="{FF2B5EF4-FFF2-40B4-BE49-F238E27FC236}">
                  <a16:creationId xmlns:a16="http://schemas.microsoft.com/office/drawing/2014/main" id="{52CB97D0-2768-9B50-77C8-E108A16633DE}"/>
                </a:ext>
              </a:extLst>
            </p:cNvPr>
            <p:cNvSpPr/>
            <p:nvPr/>
          </p:nvSpPr>
          <p:spPr>
            <a:xfrm>
              <a:off x="2649762" y="502875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57" name="포인트가 5개인 별 101">
              <a:extLst>
                <a:ext uri="{FF2B5EF4-FFF2-40B4-BE49-F238E27FC236}">
                  <a16:creationId xmlns:a16="http://schemas.microsoft.com/office/drawing/2014/main" id="{D819D208-0290-BF36-F2EB-A45FB3ACC0FF}"/>
                </a:ext>
              </a:extLst>
            </p:cNvPr>
            <p:cNvSpPr/>
            <p:nvPr/>
          </p:nvSpPr>
          <p:spPr>
            <a:xfrm>
              <a:off x="1646462" y="294595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58" name="포인트가 5개인 별 102">
              <a:extLst>
                <a:ext uri="{FF2B5EF4-FFF2-40B4-BE49-F238E27FC236}">
                  <a16:creationId xmlns:a16="http://schemas.microsoft.com/office/drawing/2014/main" id="{F969C244-319F-C3B2-EF90-845D86AB972E}"/>
                </a:ext>
              </a:extLst>
            </p:cNvPr>
            <p:cNvSpPr/>
            <p:nvPr/>
          </p:nvSpPr>
          <p:spPr>
            <a:xfrm>
              <a:off x="1341662" y="269830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59" name="포인트가 5개인 별 103">
              <a:extLst>
                <a:ext uri="{FF2B5EF4-FFF2-40B4-BE49-F238E27FC236}">
                  <a16:creationId xmlns:a16="http://schemas.microsoft.com/office/drawing/2014/main" id="{6503B2B6-66F8-6550-F615-62A6EF9EF8BA}"/>
                </a:ext>
              </a:extLst>
            </p:cNvPr>
            <p:cNvSpPr/>
            <p:nvPr/>
          </p:nvSpPr>
          <p:spPr>
            <a:xfrm>
              <a:off x="1830612" y="229190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60" name="포인트가 5개인 별 104">
              <a:extLst>
                <a:ext uri="{FF2B5EF4-FFF2-40B4-BE49-F238E27FC236}">
                  <a16:creationId xmlns:a16="http://schemas.microsoft.com/office/drawing/2014/main" id="{49CE579E-0BD4-58D1-B734-BD8699C5C431}"/>
                </a:ext>
              </a:extLst>
            </p:cNvPr>
            <p:cNvSpPr/>
            <p:nvPr/>
          </p:nvSpPr>
          <p:spPr>
            <a:xfrm>
              <a:off x="3011712" y="180295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61" name="포인트가 5개인 별 105">
              <a:extLst>
                <a:ext uri="{FF2B5EF4-FFF2-40B4-BE49-F238E27FC236}">
                  <a16:creationId xmlns:a16="http://schemas.microsoft.com/office/drawing/2014/main" id="{4B419231-1CAC-6941-597A-50394A84BB12}"/>
                </a:ext>
              </a:extLst>
            </p:cNvPr>
            <p:cNvSpPr/>
            <p:nvPr/>
          </p:nvSpPr>
          <p:spPr>
            <a:xfrm>
              <a:off x="2503712" y="220935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62" name="포인트가 5개인 별 106">
              <a:extLst>
                <a:ext uri="{FF2B5EF4-FFF2-40B4-BE49-F238E27FC236}">
                  <a16:creationId xmlns:a16="http://schemas.microsoft.com/office/drawing/2014/main" id="{85FE2561-43B3-4D94-115B-275FD8BF54A2}"/>
                </a:ext>
              </a:extLst>
            </p:cNvPr>
            <p:cNvSpPr/>
            <p:nvPr/>
          </p:nvSpPr>
          <p:spPr>
            <a:xfrm>
              <a:off x="2529112" y="196805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63" name="포인트가 5개인 별 107">
              <a:extLst>
                <a:ext uri="{FF2B5EF4-FFF2-40B4-BE49-F238E27FC236}">
                  <a16:creationId xmlns:a16="http://schemas.microsoft.com/office/drawing/2014/main" id="{5D137759-72E7-6693-589A-5E0D476464D0}"/>
                </a:ext>
              </a:extLst>
            </p:cNvPr>
            <p:cNvSpPr/>
            <p:nvPr/>
          </p:nvSpPr>
          <p:spPr>
            <a:xfrm>
              <a:off x="2725962" y="172040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64" name="포인트가 5개인 별 108">
              <a:extLst>
                <a:ext uri="{FF2B5EF4-FFF2-40B4-BE49-F238E27FC236}">
                  <a16:creationId xmlns:a16="http://schemas.microsoft.com/office/drawing/2014/main" id="{05406F0A-DB90-0838-B526-BEEA2BA31CBD}"/>
                </a:ext>
              </a:extLst>
            </p:cNvPr>
            <p:cNvSpPr/>
            <p:nvPr/>
          </p:nvSpPr>
          <p:spPr>
            <a:xfrm>
              <a:off x="1659162" y="177755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65" name="포인트가 5개인 별 109">
              <a:extLst>
                <a:ext uri="{FF2B5EF4-FFF2-40B4-BE49-F238E27FC236}">
                  <a16:creationId xmlns:a16="http://schemas.microsoft.com/office/drawing/2014/main" id="{EFF835A5-E611-3767-41FD-5D8257EFD66C}"/>
                </a:ext>
              </a:extLst>
            </p:cNvPr>
            <p:cNvSpPr/>
            <p:nvPr/>
          </p:nvSpPr>
          <p:spPr>
            <a:xfrm>
              <a:off x="2103662" y="177120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66" name="포인트가 5개인 별 110">
              <a:extLst>
                <a:ext uri="{FF2B5EF4-FFF2-40B4-BE49-F238E27FC236}">
                  <a16:creationId xmlns:a16="http://schemas.microsoft.com/office/drawing/2014/main" id="{33CA0F27-C928-C575-4CA1-5F0D5666CC30}"/>
                </a:ext>
              </a:extLst>
            </p:cNvPr>
            <p:cNvSpPr/>
            <p:nvPr/>
          </p:nvSpPr>
          <p:spPr>
            <a:xfrm>
              <a:off x="1157512" y="248240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67" name="포인트가 5개인 별 111">
              <a:extLst>
                <a:ext uri="{FF2B5EF4-FFF2-40B4-BE49-F238E27FC236}">
                  <a16:creationId xmlns:a16="http://schemas.microsoft.com/office/drawing/2014/main" id="{3575CDD5-C0A0-04E8-FCDC-44CACE70683F}"/>
                </a:ext>
              </a:extLst>
            </p:cNvPr>
            <p:cNvSpPr/>
            <p:nvPr/>
          </p:nvSpPr>
          <p:spPr>
            <a:xfrm>
              <a:off x="2224312" y="284435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68" name="포인트가 5개인 별 112">
              <a:extLst>
                <a:ext uri="{FF2B5EF4-FFF2-40B4-BE49-F238E27FC236}">
                  <a16:creationId xmlns:a16="http://schemas.microsoft.com/office/drawing/2014/main" id="{128C6179-663F-88DD-7A57-01F3D33E10B6}"/>
                </a:ext>
              </a:extLst>
            </p:cNvPr>
            <p:cNvSpPr/>
            <p:nvPr/>
          </p:nvSpPr>
          <p:spPr>
            <a:xfrm>
              <a:off x="1671862" y="266020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69" name="포인트가 5개인 별 113">
              <a:extLst>
                <a:ext uri="{FF2B5EF4-FFF2-40B4-BE49-F238E27FC236}">
                  <a16:creationId xmlns:a16="http://schemas.microsoft.com/office/drawing/2014/main" id="{84429702-0025-F2F8-6CE7-906BB2C6EB63}"/>
                </a:ext>
              </a:extLst>
            </p:cNvPr>
            <p:cNvSpPr/>
            <p:nvPr/>
          </p:nvSpPr>
          <p:spPr>
            <a:xfrm>
              <a:off x="1252762" y="221570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70" name="포인트가 5개인 별 114">
              <a:extLst>
                <a:ext uri="{FF2B5EF4-FFF2-40B4-BE49-F238E27FC236}">
                  <a16:creationId xmlns:a16="http://schemas.microsoft.com/office/drawing/2014/main" id="{186E6C69-4361-A09E-0FC6-E758532FF8D2}"/>
                </a:ext>
              </a:extLst>
            </p:cNvPr>
            <p:cNvSpPr/>
            <p:nvPr/>
          </p:nvSpPr>
          <p:spPr>
            <a:xfrm>
              <a:off x="1138462" y="179025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71" name="포인트가 5개인 별 115">
              <a:extLst>
                <a:ext uri="{FF2B5EF4-FFF2-40B4-BE49-F238E27FC236}">
                  <a16:creationId xmlns:a16="http://schemas.microsoft.com/office/drawing/2014/main" id="{99BE07DC-0C60-A91F-6379-9CE77C6BAFC9}"/>
                </a:ext>
              </a:extLst>
            </p:cNvPr>
            <p:cNvSpPr/>
            <p:nvPr/>
          </p:nvSpPr>
          <p:spPr>
            <a:xfrm>
              <a:off x="1138462" y="472395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72" name="포인트가 5개인 별 116">
              <a:extLst>
                <a:ext uri="{FF2B5EF4-FFF2-40B4-BE49-F238E27FC236}">
                  <a16:creationId xmlns:a16="http://schemas.microsoft.com/office/drawing/2014/main" id="{627AB8E7-CF39-99CA-FB3B-8E7A41DB4522}"/>
                </a:ext>
              </a:extLst>
            </p:cNvPr>
            <p:cNvSpPr/>
            <p:nvPr/>
          </p:nvSpPr>
          <p:spPr>
            <a:xfrm>
              <a:off x="3056162" y="544785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73" name="포인트가 5개인 별 117">
              <a:extLst>
                <a:ext uri="{FF2B5EF4-FFF2-40B4-BE49-F238E27FC236}">
                  <a16:creationId xmlns:a16="http://schemas.microsoft.com/office/drawing/2014/main" id="{41A6D4F7-32F2-2F81-3341-05E91BC158B8}"/>
                </a:ext>
              </a:extLst>
            </p:cNvPr>
            <p:cNvSpPr/>
            <p:nvPr/>
          </p:nvSpPr>
          <p:spPr>
            <a:xfrm>
              <a:off x="1544862" y="523195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74" name="포인트가 5개인 별 118">
              <a:extLst>
                <a:ext uri="{FF2B5EF4-FFF2-40B4-BE49-F238E27FC236}">
                  <a16:creationId xmlns:a16="http://schemas.microsoft.com/office/drawing/2014/main" id="{6B958523-0B2F-7E1E-5E09-BACA194F6699}"/>
                </a:ext>
              </a:extLst>
            </p:cNvPr>
            <p:cNvSpPr/>
            <p:nvPr/>
          </p:nvSpPr>
          <p:spPr>
            <a:xfrm>
              <a:off x="2821212" y="457790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75" name="포인트가 5개인 별 119">
              <a:extLst>
                <a:ext uri="{FF2B5EF4-FFF2-40B4-BE49-F238E27FC236}">
                  <a16:creationId xmlns:a16="http://schemas.microsoft.com/office/drawing/2014/main" id="{5A7508E8-1977-ADA2-67C3-0332D398C621}"/>
                </a:ext>
              </a:extLst>
            </p:cNvPr>
            <p:cNvSpPr/>
            <p:nvPr/>
          </p:nvSpPr>
          <p:spPr>
            <a:xfrm>
              <a:off x="1500412" y="587330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76" name="포인트가 5개인 별 120">
              <a:extLst>
                <a:ext uri="{FF2B5EF4-FFF2-40B4-BE49-F238E27FC236}">
                  <a16:creationId xmlns:a16="http://schemas.microsoft.com/office/drawing/2014/main" id="{9BCE1381-8866-F5E3-78E5-A1C3C59F1B21}"/>
                </a:ext>
              </a:extLst>
            </p:cNvPr>
            <p:cNvSpPr/>
            <p:nvPr/>
          </p:nvSpPr>
          <p:spPr>
            <a:xfrm>
              <a:off x="1163862" y="587330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77" name="포인트가 5개인 별 121">
              <a:extLst>
                <a:ext uri="{FF2B5EF4-FFF2-40B4-BE49-F238E27FC236}">
                  <a16:creationId xmlns:a16="http://schemas.microsoft.com/office/drawing/2014/main" id="{5978CD15-29C9-19C6-B49F-31FCF8D6B36A}"/>
                </a:ext>
              </a:extLst>
            </p:cNvPr>
            <p:cNvSpPr/>
            <p:nvPr/>
          </p:nvSpPr>
          <p:spPr>
            <a:xfrm>
              <a:off x="3068862" y="393655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78" name="포인트가 5개인 별 122">
              <a:extLst>
                <a:ext uri="{FF2B5EF4-FFF2-40B4-BE49-F238E27FC236}">
                  <a16:creationId xmlns:a16="http://schemas.microsoft.com/office/drawing/2014/main" id="{817F1D13-B38B-B49C-F089-C0BB46571B93}"/>
                </a:ext>
              </a:extLst>
            </p:cNvPr>
            <p:cNvSpPr/>
            <p:nvPr/>
          </p:nvSpPr>
          <p:spPr>
            <a:xfrm>
              <a:off x="1081312" y="514940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79" name="포인트가 5개인 별 123">
              <a:extLst>
                <a:ext uri="{FF2B5EF4-FFF2-40B4-BE49-F238E27FC236}">
                  <a16:creationId xmlns:a16="http://schemas.microsoft.com/office/drawing/2014/main" id="{F22B791C-53A6-943D-7C46-2124B6A2358C}"/>
                </a:ext>
              </a:extLst>
            </p:cNvPr>
            <p:cNvSpPr/>
            <p:nvPr/>
          </p:nvSpPr>
          <p:spPr>
            <a:xfrm>
              <a:off x="1259112" y="429850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BB1698B6-A1A9-31A2-5A7C-CD4C11B8B2C6}"/>
              </a:ext>
            </a:extLst>
          </p:cNvPr>
          <p:cNvGrpSpPr/>
          <p:nvPr/>
        </p:nvGrpSpPr>
        <p:grpSpPr>
          <a:xfrm>
            <a:off x="7391919" y="1382109"/>
            <a:ext cx="2520000" cy="4680000"/>
            <a:chOff x="3463578" y="1482602"/>
            <a:chExt cx="2520000" cy="4680000"/>
          </a:xfrm>
        </p:grpSpPr>
        <p:sp>
          <p:nvSpPr>
            <p:cNvPr id="110" name="모서리가 둥근 직사각형 132">
              <a:extLst>
                <a:ext uri="{FF2B5EF4-FFF2-40B4-BE49-F238E27FC236}">
                  <a16:creationId xmlns:a16="http://schemas.microsoft.com/office/drawing/2014/main" id="{04226BAF-A3E9-0B00-AC70-E67660C4A8CC}"/>
                </a:ext>
              </a:extLst>
            </p:cNvPr>
            <p:cNvSpPr/>
            <p:nvPr/>
          </p:nvSpPr>
          <p:spPr>
            <a:xfrm>
              <a:off x="3463578" y="1482602"/>
              <a:ext cx="2520000" cy="4680000"/>
            </a:xfrm>
            <a:prstGeom prst="roundRect">
              <a:avLst>
                <a:gd name="adj" fmla="val 4877"/>
              </a:avLst>
            </a:prstGeom>
            <a:solidFill>
              <a:srgbClr val="0F0F0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u="sng" dirty="0"/>
            </a:p>
          </p:txBody>
        </p: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21581507-63CA-F6B1-D51C-6E0A60DD030E}"/>
                </a:ext>
              </a:extLst>
            </p:cNvPr>
            <p:cNvGrpSpPr/>
            <p:nvPr/>
          </p:nvGrpSpPr>
          <p:grpSpPr>
            <a:xfrm>
              <a:off x="3535578" y="1554602"/>
              <a:ext cx="2376000" cy="4536000"/>
              <a:chOff x="1075789" y="1554602"/>
              <a:chExt cx="2376000" cy="4536000"/>
            </a:xfrm>
          </p:grpSpPr>
          <p:sp>
            <p:nvSpPr>
              <p:cNvPr id="180" name="모서리가 둥근 직사각형 212">
                <a:extLst>
                  <a:ext uri="{FF2B5EF4-FFF2-40B4-BE49-F238E27FC236}">
                    <a16:creationId xmlns:a16="http://schemas.microsoft.com/office/drawing/2014/main" id="{6F9048A2-58D0-887D-1891-88100D8C78DF}"/>
                  </a:ext>
                </a:extLst>
              </p:cNvPr>
              <p:cNvSpPr/>
              <p:nvPr/>
            </p:nvSpPr>
            <p:spPr>
              <a:xfrm>
                <a:off x="1111789" y="1590602"/>
                <a:ext cx="2304000" cy="4464000"/>
              </a:xfrm>
              <a:prstGeom prst="roundRect">
                <a:avLst>
                  <a:gd name="adj" fmla="val 2672"/>
                </a:avLst>
              </a:prstGeom>
              <a:noFill/>
              <a:ln w="12700">
                <a:solidFill>
                  <a:srgbClr val="DDB57E"/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/>
              </a:p>
            </p:txBody>
          </p:sp>
          <p:sp>
            <p:nvSpPr>
              <p:cNvPr id="181" name="모서리가 둥근 직사각형 213">
                <a:extLst>
                  <a:ext uri="{FF2B5EF4-FFF2-40B4-BE49-F238E27FC236}">
                    <a16:creationId xmlns:a16="http://schemas.microsoft.com/office/drawing/2014/main" id="{F5983174-E32E-605A-B681-25B5E2266402}"/>
                  </a:ext>
                </a:extLst>
              </p:cNvPr>
              <p:cNvSpPr/>
              <p:nvPr/>
            </p:nvSpPr>
            <p:spPr>
              <a:xfrm>
                <a:off x="1075789" y="1554602"/>
                <a:ext cx="2376000" cy="4536000"/>
              </a:xfrm>
              <a:prstGeom prst="roundRect">
                <a:avLst>
                  <a:gd name="adj" fmla="val 2672"/>
                </a:avLst>
              </a:prstGeom>
              <a:noFill/>
              <a:ln w="3175">
                <a:solidFill>
                  <a:srgbClr val="DDB5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/>
              </a:p>
            </p:txBody>
          </p:sp>
          <p:sp>
            <p:nvSpPr>
              <p:cNvPr id="182" name="모서리가 둥근 직사각형 214">
                <a:extLst>
                  <a:ext uri="{FF2B5EF4-FFF2-40B4-BE49-F238E27FC236}">
                    <a16:creationId xmlns:a16="http://schemas.microsoft.com/office/drawing/2014/main" id="{31755D4D-8B70-A0F2-23D3-2F8A6159164F}"/>
                  </a:ext>
                </a:extLst>
              </p:cNvPr>
              <p:cNvSpPr/>
              <p:nvPr/>
            </p:nvSpPr>
            <p:spPr>
              <a:xfrm>
                <a:off x="1147789" y="1626602"/>
                <a:ext cx="2232000" cy="4392000"/>
              </a:xfrm>
              <a:prstGeom prst="roundRect">
                <a:avLst>
                  <a:gd name="adj" fmla="val 2672"/>
                </a:avLst>
              </a:prstGeom>
              <a:noFill/>
              <a:ln w="3175">
                <a:solidFill>
                  <a:srgbClr val="DDB5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/>
              </a:p>
            </p:txBody>
          </p:sp>
        </p:grpSp>
        <p:sp>
          <p:nvSpPr>
            <p:cNvPr id="112" name="포인트가 5개인 별 137">
              <a:extLst>
                <a:ext uri="{FF2B5EF4-FFF2-40B4-BE49-F238E27FC236}">
                  <a16:creationId xmlns:a16="http://schemas.microsoft.com/office/drawing/2014/main" id="{2D0073A0-4066-3682-F2FC-C8DF8EB9730A}"/>
                </a:ext>
              </a:extLst>
            </p:cNvPr>
            <p:cNvSpPr/>
            <p:nvPr/>
          </p:nvSpPr>
          <p:spPr>
            <a:xfrm>
              <a:off x="5306401" y="249510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13" name="포인트가 5개인 별 138">
              <a:extLst>
                <a:ext uri="{FF2B5EF4-FFF2-40B4-BE49-F238E27FC236}">
                  <a16:creationId xmlns:a16="http://schemas.microsoft.com/office/drawing/2014/main" id="{646A554E-5326-9FCA-81AE-6176C61E1938}"/>
                </a:ext>
              </a:extLst>
            </p:cNvPr>
            <p:cNvSpPr/>
            <p:nvPr/>
          </p:nvSpPr>
          <p:spPr>
            <a:xfrm>
              <a:off x="5611201" y="279990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14" name="포인트가 5개인 별 139">
              <a:extLst>
                <a:ext uri="{FF2B5EF4-FFF2-40B4-BE49-F238E27FC236}">
                  <a16:creationId xmlns:a16="http://schemas.microsoft.com/office/drawing/2014/main" id="{AA6B34CD-6496-4E22-8290-4A74F40778B0}"/>
                </a:ext>
              </a:extLst>
            </p:cNvPr>
            <p:cNvSpPr/>
            <p:nvPr/>
          </p:nvSpPr>
          <p:spPr>
            <a:xfrm>
              <a:off x="3757001" y="303485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15" name="포인트가 5개인 별 140">
              <a:extLst>
                <a:ext uri="{FF2B5EF4-FFF2-40B4-BE49-F238E27FC236}">
                  <a16:creationId xmlns:a16="http://schemas.microsoft.com/office/drawing/2014/main" id="{AEAB4FDC-9CC3-F1DC-7F2C-CC495AE4825F}"/>
                </a:ext>
              </a:extLst>
            </p:cNvPr>
            <p:cNvSpPr/>
            <p:nvPr/>
          </p:nvSpPr>
          <p:spPr>
            <a:xfrm>
              <a:off x="4557101" y="271735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16" name="포인트가 5개인 별 141">
              <a:extLst>
                <a:ext uri="{FF2B5EF4-FFF2-40B4-BE49-F238E27FC236}">
                  <a16:creationId xmlns:a16="http://schemas.microsoft.com/office/drawing/2014/main" id="{3740B4EB-F613-5D04-B184-8342C1950005}"/>
                </a:ext>
              </a:extLst>
            </p:cNvPr>
            <p:cNvSpPr/>
            <p:nvPr/>
          </p:nvSpPr>
          <p:spPr>
            <a:xfrm>
              <a:off x="4093551" y="239350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17" name="포인트가 5개인 별 142">
              <a:extLst>
                <a:ext uri="{FF2B5EF4-FFF2-40B4-BE49-F238E27FC236}">
                  <a16:creationId xmlns:a16="http://schemas.microsoft.com/office/drawing/2014/main" id="{100DB53E-6CF1-9D63-EA7E-640C51DF3D5C}"/>
                </a:ext>
              </a:extLst>
            </p:cNvPr>
            <p:cNvSpPr/>
            <p:nvPr/>
          </p:nvSpPr>
          <p:spPr>
            <a:xfrm>
              <a:off x="5115901" y="283800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18" name="포인트가 5개인 별 143">
              <a:extLst>
                <a:ext uri="{FF2B5EF4-FFF2-40B4-BE49-F238E27FC236}">
                  <a16:creationId xmlns:a16="http://schemas.microsoft.com/office/drawing/2014/main" id="{BC334EE4-2D84-5484-4EC6-B3C9D5E64742}"/>
                </a:ext>
              </a:extLst>
            </p:cNvPr>
            <p:cNvSpPr/>
            <p:nvPr/>
          </p:nvSpPr>
          <p:spPr>
            <a:xfrm>
              <a:off x="5649301" y="233635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19" name="포인트가 5개인 별 144">
              <a:extLst>
                <a:ext uri="{FF2B5EF4-FFF2-40B4-BE49-F238E27FC236}">
                  <a16:creationId xmlns:a16="http://schemas.microsoft.com/office/drawing/2014/main" id="{42E74AC4-3DE0-6669-C5E9-CC0DD88B6CA5}"/>
                </a:ext>
              </a:extLst>
            </p:cNvPr>
            <p:cNvSpPr/>
            <p:nvPr/>
          </p:nvSpPr>
          <p:spPr>
            <a:xfrm>
              <a:off x="4874601" y="243795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20" name="포인트가 5개인 별 145">
              <a:extLst>
                <a:ext uri="{FF2B5EF4-FFF2-40B4-BE49-F238E27FC236}">
                  <a16:creationId xmlns:a16="http://schemas.microsoft.com/office/drawing/2014/main" id="{E065F2E2-6B67-D518-E74C-7BD5AEA75F8E}"/>
                </a:ext>
              </a:extLst>
            </p:cNvPr>
            <p:cNvSpPr/>
            <p:nvPr/>
          </p:nvSpPr>
          <p:spPr>
            <a:xfrm>
              <a:off x="5693751" y="432390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21" name="포인트가 5개인 별 146">
              <a:extLst>
                <a:ext uri="{FF2B5EF4-FFF2-40B4-BE49-F238E27FC236}">
                  <a16:creationId xmlns:a16="http://schemas.microsoft.com/office/drawing/2014/main" id="{76F68BA7-F1FC-5521-D4BA-4EB149532848}"/>
                </a:ext>
              </a:extLst>
            </p:cNvPr>
            <p:cNvSpPr/>
            <p:nvPr/>
          </p:nvSpPr>
          <p:spPr>
            <a:xfrm>
              <a:off x="5331801" y="533355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22" name="포인트가 5개인 별 147">
              <a:extLst>
                <a:ext uri="{FF2B5EF4-FFF2-40B4-BE49-F238E27FC236}">
                  <a16:creationId xmlns:a16="http://schemas.microsoft.com/office/drawing/2014/main" id="{456DEF34-9A1F-FDF6-4485-C6ABC3844D6F}"/>
                </a:ext>
              </a:extLst>
            </p:cNvPr>
            <p:cNvSpPr/>
            <p:nvPr/>
          </p:nvSpPr>
          <p:spPr>
            <a:xfrm>
              <a:off x="4334851" y="481285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23" name="포인트가 5개인 별 148">
              <a:extLst>
                <a:ext uri="{FF2B5EF4-FFF2-40B4-BE49-F238E27FC236}">
                  <a16:creationId xmlns:a16="http://schemas.microsoft.com/office/drawing/2014/main" id="{DE4348DB-3C20-35D4-8F2B-7E1A9981307F}"/>
                </a:ext>
              </a:extLst>
            </p:cNvPr>
            <p:cNvSpPr/>
            <p:nvPr/>
          </p:nvSpPr>
          <p:spPr>
            <a:xfrm>
              <a:off x="5636601" y="340315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24" name="포인트가 5개인 별 149">
              <a:extLst>
                <a:ext uri="{FF2B5EF4-FFF2-40B4-BE49-F238E27FC236}">
                  <a16:creationId xmlns:a16="http://schemas.microsoft.com/office/drawing/2014/main" id="{ADA8C856-FFB9-37AD-1F64-DD6F7E2302F2}"/>
                </a:ext>
              </a:extLst>
            </p:cNvPr>
            <p:cNvSpPr/>
            <p:nvPr/>
          </p:nvSpPr>
          <p:spPr>
            <a:xfrm>
              <a:off x="5604851" y="489540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25" name="포인트가 5개인 별 150">
              <a:extLst>
                <a:ext uri="{FF2B5EF4-FFF2-40B4-BE49-F238E27FC236}">
                  <a16:creationId xmlns:a16="http://schemas.microsoft.com/office/drawing/2014/main" id="{40167501-28C8-D9E8-035C-385669E2337F}"/>
                </a:ext>
              </a:extLst>
            </p:cNvPr>
            <p:cNvSpPr/>
            <p:nvPr/>
          </p:nvSpPr>
          <p:spPr>
            <a:xfrm>
              <a:off x="3845901" y="356190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26" name="포인트가 5개인 별 151">
              <a:extLst>
                <a:ext uri="{FF2B5EF4-FFF2-40B4-BE49-F238E27FC236}">
                  <a16:creationId xmlns:a16="http://schemas.microsoft.com/office/drawing/2014/main" id="{B369B9A7-B868-62B0-6BA4-68B0BE4D5D54}"/>
                </a:ext>
              </a:extLst>
            </p:cNvPr>
            <p:cNvSpPr/>
            <p:nvPr/>
          </p:nvSpPr>
          <p:spPr>
            <a:xfrm>
              <a:off x="3699851" y="400640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27" name="포인트가 5개인 별 152">
              <a:extLst>
                <a:ext uri="{FF2B5EF4-FFF2-40B4-BE49-F238E27FC236}">
                  <a16:creationId xmlns:a16="http://schemas.microsoft.com/office/drawing/2014/main" id="{E4EC5356-F835-A7C4-C72B-A7E948ACB46D}"/>
                </a:ext>
              </a:extLst>
            </p:cNvPr>
            <p:cNvSpPr/>
            <p:nvPr/>
          </p:nvSpPr>
          <p:spPr>
            <a:xfrm>
              <a:off x="5058751" y="474935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28" name="포인트가 5개인 별 153">
              <a:extLst>
                <a:ext uri="{FF2B5EF4-FFF2-40B4-BE49-F238E27FC236}">
                  <a16:creationId xmlns:a16="http://schemas.microsoft.com/office/drawing/2014/main" id="{12DD9BFE-5294-5399-EAB3-89A0B9AC4C4E}"/>
                </a:ext>
              </a:extLst>
            </p:cNvPr>
            <p:cNvSpPr/>
            <p:nvPr/>
          </p:nvSpPr>
          <p:spPr>
            <a:xfrm>
              <a:off x="5681051" y="584790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29" name="포인트가 5개인 별 154">
              <a:extLst>
                <a:ext uri="{FF2B5EF4-FFF2-40B4-BE49-F238E27FC236}">
                  <a16:creationId xmlns:a16="http://schemas.microsoft.com/office/drawing/2014/main" id="{DD445190-4F79-6609-111E-6823C14336CF}"/>
                </a:ext>
              </a:extLst>
            </p:cNvPr>
            <p:cNvSpPr/>
            <p:nvPr/>
          </p:nvSpPr>
          <p:spPr>
            <a:xfrm>
              <a:off x="4836501" y="512400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30" name="포인트가 5개인 별 155">
              <a:extLst>
                <a:ext uri="{FF2B5EF4-FFF2-40B4-BE49-F238E27FC236}">
                  <a16:creationId xmlns:a16="http://schemas.microsoft.com/office/drawing/2014/main" id="{A7215002-06F4-26D1-1A92-C9350245FB6A}"/>
                </a:ext>
              </a:extLst>
            </p:cNvPr>
            <p:cNvSpPr/>
            <p:nvPr/>
          </p:nvSpPr>
          <p:spPr>
            <a:xfrm>
              <a:off x="4322151" y="568915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31" name="포인트가 5개인 별 157">
              <a:extLst>
                <a:ext uri="{FF2B5EF4-FFF2-40B4-BE49-F238E27FC236}">
                  <a16:creationId xmlns:a16="http://schemas.microsoft.com/office/drawing/2014/main" id="{6F59C5B8-4982-DA92-24E2-966DAC076369}"/>
                </a:ext>
              </a:extLst>
            </p:cNvPr>
            <p:cNvSpPr/>
            <p:nvPr/>
          </p:nvSpPr>
          <p:spPr>
            <a:xfrm>
              <a:off x="4626951" y="592410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32" name="포인트가 5개인 별 158">
              <a:extLst>
                <a:ext uri="{FF2B5EF4-FFF2-40B4-BE49-F238E27FC236}">
                  <a16:creationId xmlns:a16="http://schemas.microsoft.com/office/drawing/2014/main" id="{DB421FDE-BC31-9E2A-A48B-7A467C1B878C}"/>
                </a:ext>
              </a:extLst>
            </p:cNvPr>
            <p:cNvSpPr/>
            <p:nvPr/>
          </p:nvSpPr>
          <p:spPr>
            <a:xfrm>
              <a:off x="4633301" y="495890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33" name="포인트가 5개인 별 159">
              <a:extLst>
                <a:ext uri="{FF2B5EF4-FFF2-40B4-BE49-F238E27FC236}">
                  <a16:creationId xmlns:a16="http://schemas.microsoft.com/office/drawing/2014/main" id="{E4495173-031E-AA90-1084-38B5C2425FD9}"/>
                </a:ext>
              </a:extLst>
            </p:cNvPr>
            <p:cNvSpPr/>
            <p:nvPr/>
          </p:nvSpPr>
          <p:spPr>
            <a:xfrm>
              <a:off x="3953851" y="500970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34" name="포인트가 5개인 별 160">
              <a:extLst>
                <a:ext uri="{FF2B5EF4-FFF2-40B4-BE49-F238E27FC236}">
                  <a16:creationId xmlns:a16="http://schemas.microsoft.com/office/drawing/2014/main" id="{2D5479C2-59D5-E29A-198A-5E0DC60BC57D}"/>
                </a:ext>
              </a:extLst>
            </p:cNvPr>
            <p:cNvSpPr/>
            <p:nvPr/>
          </p:nvSpPr>
          <p:spPr>
            <a:xfrm>
              <a:off x="4423751" y="515575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35" name="포인트가 5개인 별 161">
              <a:extLst>
                <a:ext uri="{FF2B5EF4-FFF2-40B4-BE49-F238E27FC236}">
                  <a16:creationId xmlns:a16="http://schemas.microsoft.com/office/drawing/2014/main" id="{5435CCA8-6DF7-8673-A0C1-8AB419386D26}"/>
                </a:ext>
              </a:extLst>
            </p:cNvPr>
            <p:cNvSpPr/>
            <p:nvPr/>
          </p:nvSpPr>
          <p:spPr>
            <a:xfrm>
              <a:off x="3763351" y="546690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36" name="포인트가 5개인 별 162">
              <a:extLst>
                <a:ext uri="{FF2B5EF4-FFF2-40B4-BE49-F238E27FC236}">
                  <a16:creationId xmlns:a16="http://schemas.microsoft.com/office/drawing/2014/main" id="{957B4BB2-EC76-52FD-46B8-E82E47959432}"/>
                </a:ext>
              </a:extLst>
            </p:cNvPr>
            <p:cNvSpPr/>
            <p:nvPr/>
          </p:nvSpPr>
          <p:spPr>
            <a:xfrm>
              <a:off x="5255601" y="502875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37" name="포인트가 5개인 별 163">
              <a:extLst>
                <a:ext uri="{FF2B5EF4-FFF2-40B4-BE49-F238E27FC236}">
                  <a16:creationId xmlns:a16="http://schemas.microsoft.com/office/drawing/2014/main" id="{6C25A44E-E30A-37F4-1D20-68F4D7CAA28E}"/>
                </a:ext>
              </a:extLst>
            </p:cNvPr>
            <p:cNvSpPr/>
            <p:nvPr/>
          </p:nvSpPr>
          <p:spPr>
            <a:xfrm>
              <a:off x="4252301" y="294595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38" name="포인트가 5개인 별 164">
              <a:extLst>
                <a:ext uri="{FF2B5EF4-FFF2-40B4-BE49-F238E27FC236}">
                  <a16:creationId xmlns:a16="http://schemas.microsoft.com/office/drawing/2014/main" id="{9D12E1F7-EAC3-8606-38A8-682119CB8DEA}"/>
                </a:ext>
              </a:extLst>
            </p:cNvPr>
            <p:cNvSpPr/>
            <p:nvPr/>
          </p:nvSpPr>
          <p:spPr>
            <a:xfrm>
              <a:off x="3947501" y="269830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39" name="포인트가 5개인 별 165">
              <a:extLst>
                <a:ext uri="{FF2B5EF4-FFF2-40B4-BE49-F238E27FC236}">
                  <a16:creationId xmlns:a16="http://schemas.microsoft.com/office/drawing/2014/main" id="{22EC7AD4-A2B7-B5D5-4056-124F94F0AC7F}"/>
                </a:ext>
              </a:extLst>
            </p:cNvPr>
            <p:cNvSpPr/>
            <p:nvPr/>
          </p:nvSpPr>
          <p:spPr>
            <a:xfrm>
              <a:off x="4436451" y="229190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40" name="포인트가 5개인 별 166">
              <a:extLst>
                <a:ext uri="{FF2B5EF4-FFF2-40B4-BE49-F238E27FC236}">
                  <a16:creationId xmlns:a16="http://schemas.microsoft.com/office/drawing/2014/main" id="{A53F5E82-ECCD-8336-E8FC-6F179AC60C31}"/>
                </a:ext>
              </a:extLst>
            </p:cNvPr>
            <p:cNvSpPr/>
            <p:nvPr/>
          </p:nvSpPr>
          <p:spPr>
            <a:xfrm>
              <a:off x="5617551" y="180295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41" name="포인트가 5개인 별 167">
              <a:extLst>
                <a:ext uri="{FF2B5EF4-FFF2-40B4-BE49-F238E27FC236}">
                  <a16:creationId xmlns:a16="http://schemas.microsoft.com/office/drawing/2014/main" id="{96271263-3E12-E2F5-2260-8B099A00128A}"/>
                </a:ext>
              </a:extLst>
            </p:cNvPr>
            <p:cNvSpPr/>
            <p:nvPr/>
          </p:nvSpPr>
          <p:spPr>
            <a:xfrm>
              <a:off x="5109551" y="220935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42" name="포인트가 5개인 별 168">
              <a:extLst>
                <a:ext uri="{FF2B5EF4-FFF2-40B4-BE49-F238E27FC236}">
                  <a16:creationId xmlns:a16="http://schemas.microsoft.com/office/drawing/2014/main" id="{13238941-3DA0-A186-0DB4-B0875F130DF8}"/>
                </a:ext>
              </a:extLst>
            </p:cNvPr>
            <p:cNvSpPr/>
            <p:nvPr/>
          </p:nvSpPr>
          <p:spPr>
            <a:xfrm>
              <a:off x="5134951" y="196805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43" name="포인트가 5개인 별 169">
              <a:extLst>
                <a:ext uri="{FF2B5EF4-FFF2-40B4-BE49-F238E27FC236}">
                  <a16:creationId xmlns:a16="http://schemas.microsoft.com/office/drawing/2014/main" id="{FC5D3239-C21C-27D6-5C5E-A87676787126}"/>
                </a:ext>
              </a:extLst>
            </p:cNvPr>
            <p:cNvSpPr/>
            <p:nvPr/>
          </p:nvSpPr>
          <p:spPr>
            <a:xfrm>
              <a:off x="5331801" y="172040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44" name="포인트가 5개인 별 170">
              <a:extLst>
                <a:ext uri="{FF2B5EF4-FFF2-40B4-BE49-F238E27FC236}">
                  <a16:creationId xmlns:a16="http://schemas.microsoft.com/office/drawing/2014/main" id="{3E83BB21-8929-4382-664D-A735F7C2B33B}"/>
                </a:ext>
              </a:extLst>
            </p:cNvPr>
            <p:cNvSpPr/>
            <p:nvPr/>
          </p:nvSpPr>
          <p:spPr>
            <a:xfrm>
              <a:off x="4265001" y="177755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45" name="포인트가 5개인 별 171">
              <a:extLst>
                <a:ext uri="{FF2B5EF4-FFF2-40B4-BE49-F238E27FC236}">
                  <a16:creationId xmlns:a16="http://schemas.microsoft.com/office/drawing/2014/main" id="{E55A7AFA-6B51-C7C4-E549-1C5983DD0080}"/>
                </a:ext>
              </a:extLst>
            </p:cNvPr>
            <p:cNvSpPr/>
            <p:nvPr/>
          </p:nvSpPr>
          <p:spPr>
            <a:xfrm>
              <a:off x="4709501" y="177120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46" name="포인트가 5개인 별 172">
              <a:extLst>
                <a:ext uri="{FF2B5EF4-FFF2-40B4-BE49-F238E27FC236}">
                  <a16:creationId xmlns:a16="http://schemas.microsoft.com/office/drawing/2014/main" id="{91816B27-A0BB-E5F3-21E7-19C7C2C3F32E}"/>
                </a:ext>
              </a:extLst>
            </p:cNvPr>
            <p:cNvSpPr/>
            <p:nvPr/>
          </p:nvSpPr>
          <p:spPr>
            <a:xfrm>
              <a:off x="3763351" y="248240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47" name="포인트가 5개인 별 173">
              <a:extLst>
                <a:ext uri="{FF2B5EF4-FFF2-40B4-BE49-F238E27FC236}">
                  <a16:creationId xmlns:a16="http://schemas.microsoft.com/office/drawing/2014/main" id="{C99C887B-D5BB-EAC1-067F-B13F190B05AB}"/>
                </a:ext>
              </a:extLst>
            </p:cNvPr>
            <p:cNvSpPr/>
            <p:nvPr/>
          </p:nvSpPr>
          <p:spPr>
            <a:xfrm>
              <a:off x="4830151" y="284435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48" name="포인트가 5개인 별 174">
              <a:extLst>
                <a:ext uri="{FF2B5EF4-FFF2-40B4-BE49-F238E27FC236}">
                  <a16:creationId xmlns:a16="http://schemas.microsoft.com/office/drawing/2014/main" id="{224D768A-134E-C795-9461-639C7A896C00}"/>
                </a:ext>
              </a:extLst>
            </p:cNvPr>
            <p:cNvSpPr/>
            <p:nvPr/>
          </p:nvSpPr>
          <p:spPr>
            <a:xfrm>
              <a:off x="4277701" y="266020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49" name="포인트가 5개인 별 175">
              <a:extLst>
                <a:ext uri="{FF2B5EF4-FFF2-40B4-BE49-F238E27FC236}">
                  <a16:creationId xmlns:a16="http://schemas.microsoft.com/office/drawing/2014/main" id="{CA106A34-612B-5E92-4945-727ED2DB0AAA}"/>
                </a:ext>
              </a:extLst>
            </p:cNvPr>
            <p:cNvSpPr/>
            <p:nvPr/>
          </p:nvSpPr>
          <p:spPr>
            <a:xfrm>
              <a:off x="3858601" y="221570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50" name="포인트가 5개인 별 176">
              <a:extLst>
                <a:ext uri="{FF2B5EF4-FFF2-40B4-BE49-F238E27FC236}">
                  <a16:creationId xmlns:a16="http://schemas.microsoft.com/office/drawing/2014/main" id="{47A74A57-7C36-10B2-6D39-5D548ADC4FA8}"/>
                </a:ext>
              </a:extLst>
            </p:cNvPr>
            <p:cNvSpPr/>
            <p:nvPr/>
          </p:nvSpPr>
          <p:spPr>
            <a:xfrm>
              <a:off x="3744301" y="179025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51" name="포인트가 5개인 별 177">
              <a:extLst>
                <a:ext uri="{FF2B5EF4-FFF2-40B4-BE49-F238E27FC236}">
                  <a16:creationId xmlns:a16="http://schemas.microsoft.com/office/drawing/2014/main" id="{85E552EB-41C1-BDCA-01D2-18746083C198}"/>
                </a:ext>
              </a:extLst>
            </p:cNvPr>
            <p:cNvSpPr/>
            <p:nvPr/>
          </p:nvSpPr>
          <p:spPr>
            <a:xfrm>
              <a:off x="3744301" y="472395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52" name="포인트가 5개인 별 178">
              <a:extLst>
                <a:ext uri="{FF2B5EF4-FFF2-40B4-BE49-F238E27FC236}">
                  <a16:creationId xmlns:a16="http://schemas.microsoft.com/office/drawing/2014/main" id="{42694740-89FB-EE71-9F98-4BF07D0ED601}"/>
                </a:ext>
              </a:extLst>
            </p:cNvPr>
            <p:cNvSpPr/>
            <p:nvPr/>
          </p:nvSpPr>
          <p:spPr>
            <a:xfrm>
              <a:off x="5662001" y="544785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53" name="포인트가 5개인 별 179">
              <a:extLst>
                <a:ext uri="{FF2B5EF4-FFF2-40B4-BE49-F238E27FC236}">
                  <a16:creationId xmlns:a16="http://schemas.microsoft.com/office/drawing/2014/main" id="{A63D2FBD-350C-4572-CA65-CCB5BF9B247A}"/>
                </a:ext>
              </a:extLst>
            </p:cNvPr>
            <p:cNvSpPr/>
            <p:nvPr/>
          </p:nvSpPr>
          <p:spPr>
            <a:xfrm>
              <a:off x="4150701" y="523195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54" name="포인트가 5개인 별 180">
              <a:extLst>
                <a:ext uri="{FF2B5EF4-FFF2-40B4-BE49-F238E27FC236}">
                  <a16:creationId xmlns:a16="http://schemas.microsoft.com/office/drawing/2014/main" id="{939B4BAA-B8D7-E021-43FA-43A1D1D7709E}"/>
                </a:ext>
              </a:extLst>
            </p:cNvPr>
            <p:cNvSpPr/>
            <p:nvPr/>
          </p:nvSpPr>
          <p:spPr>
            <a:xfrm>
              <a:off x="5427051" y="457790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55" name="포인트가 5개인 별 181">
              <a:extLst>
                <a:ext uri="{FF2B5EF4-FFF2-40B4-BE49-F238E27FC236}">
                  <a16:creationId xmlns:a16="http://schemas.microsoft.com/office/drawing/2014/main" id="{0C8C119A-8AFA-0946-269A-7260526EA168}"/>
                </a:ext>
              </a:extLst>
            </p:cNvPr>
            <p:cNvSpPr/>
            <p:nvPr/>
          </p:nvSpPr>
          <p:spPr>
            <a:xfrm>
              <a:off x="4106251" y="587330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56" name="포인트가 5개인 별 182">
              <a:extLst>
                <a:ext uri="{FF2B5EF4-FFF2-40B4-BE49-F238E27FC236}">
                  <a16:creationId xmlns:a16="http://schemas.microsoft.com/office/drawing/2014/main" id="{A9E18788-F45C-7BBA-74D7-FA06B6761F5C}"/>
                </a:ext>
              </a:extLst>
            </p:cNvPr>
            <p:cNvSpPr/>
            <p:nvPr/>
          </p:nvSpPr>
          <p:spPr>
            <a:xfrm>
              <a:off x="3769701" y="587330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57" name="포인트가 5개인 별 183">
              <a:extLst>
                <a:ext uri="{FF2B5EF4-FFF2-40B4-BE49-F238E27FC236}">
                  <a16:creationId xmlns:a16="http://schemas.microsoft.com/office/drawing/2014/main" id="{E5C22F57-2927-F566-9C05-B4CDCB869DCE}"/>
                </a:ext>
              </a:extLst>
            </p:cNvPr>
            <p:cNvSpPr/>
            <p:nvPr/>
          </p:nvSpPr>
          <p:spPr>
            <a:xfrm>
              <a:off x="5674701" y="393655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58" name="포인트가 5개인 별 184">
              <a:extLst>
                <a:ext uri="{FF2B5EF4-FFF2-40B4-BE49-F238E27FC236}">
                  <a16:creationId xmlns:a16="http://schemas.microsoft.com/office/drawing/2014/main" id="{5ADCA489-4333-CC40-31D4-8609666B8635}"/>
                </a:ext>
              </a:extLst>
            </p:cNvPr>
            <p:cNvSpPr/>
            <p:nvPr/>
          </p:nvSpPr>
          <p:spPr>
            <a:xfrm>
              <a:off x="3687151" y="514940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59" name="포인트가 5개인 별 185">
              <a:extLst>
                <a:ext uri="{FF2B5EF4-FFF2-40B4-BE49-F238E27FC236}">
                  <a16:creationId xmlns:a16="http://schemas.microsoft.com/office/drawing/2014/main" id="{52CA3941-B4BD-F5AC-D0BD-7F8F73180813}"/>
                </a:ext>
              </a:extLst>
            </p:cNvPr>
            <p:cNvSpPr/>
            <p:nvPr/>
          </p:nvSpPr>
          <p:spPr>
            <a:xfrm>
              <a:off x="3864951" y="429850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60" name="아래쪽 리본 1023">
              <a:extLst>
                <a:ext uri="{FF2B5EF4-FFF2-40B4-BE49-F238E27FC236}">
                  <a16:creationId xmlns:a16="http://schemas.microsoft.com/office/drawing/2014/main" id="{4D5DF206-3D70-2FD2-9E06-8F0A5C3D9AF2}"/>
                </a:ext>
              </a:extLst>
            </p:cNvPr>
            <p:cNvSpPr/>
            <p:nvPr/>
          </p:nvSpPr>
          <p:spPr>
            <a:xfrm>
              <a:off x="3823578" y="5485400"/>
              <a:ext cx="1800000" cy="360000"/>
            </a:xfrm>
            <a:prstGeom prst="ribbon">
              <a:avLst>
                <a:gd name="adj1" fmla="val 16667"/>
                <a:gd name="adj2" fmla="val 75000"/>
              </a:avLst>
            </a:prstGeom>
            <a:noFill/>
            <a:ln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Algerian" panose="04020705040A02060702" pitchFamily="82" charset="0"/>
                </a:rPr>
                <a:t>The Fool</a:t>
              </a:r>
              <a:endParaRPr lang="ko-KR" altLang="en-US" sz="1200" dirty="0">
                <a:latin typeface="Algerian" panose="04020705040A02060702" pitchFamily="82" charset="0"/>
              </a:endParaRPr>
            </a:p>
          </p:txBody>
        </p:sp>
        <p:sp>
          <p:nvSpPr>
            <p:cNvPr id="161" name="포인트가 5개인 별 215">
              <a:extLst>
                <a:ext uri="{FF2B5EF4-FFF2-40B4-BE49-F238E27FC236}">
                  <a16:creationId xmlns:a16="http://schemas.microsoft.com/office/drawing/2014/main" id="{7BBE2F4B-190C-1D9E-2ACF-46CC9DA5AB1C}"/>
                </a:ext>
              </a:extLst>
            </p:cNvPr>
            <p:cNvSpPr/>
            <p:nvPr/>
          </p:nvSpPr>
          <p:spPr>
            <a:xfrm>
              <a:off x="4487251" y="427310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62" name="포인트가 5개인 별 216">
              <a:extLst>
                <a:ext uri="{FF2B5EF4-FFF2-40B4-BE49-F238E27FC236}">
                  <a16:creationId xmlns:a16="http://schemas.microsoft.com/office/drawing/2014/main" id="{62AE7A16-82D9-A95B-7119-078B6887F622}"/>
                </a:ext>
              </a:extLst>
            </p:cNvPr>
            <p:cNvSpPr/>
            <p:nvPr/>
          </p:nvSpPr>
          <p:spPr>
            <a:xfrm>
              <a:off x="4220551" y="448900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63" name="포인트가 5개인 별 217">
              <a:extLst>
                <a:ext uri="{FF2B5EF4-FFF2-40B4-BE49-F238E27FC236}">
                  <a16:creationId xmlns:a16="http://schemas.microsoft.com/office/drawing/2014/main" id="{B51A740F-1CA2-7E62-DFB0-5424E8AC7318}"/>
                </a:ext>
              </a:extLst>
            </p:cNvPr>
            <p:cNvSpPr/>
            <p:nvPr/>
          </p:nvSpPr>
          <p:spPr>
            <a:xfrm>
              <a:off x="4696801" y="446995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64" name="포인트가 5개인 별 218">
              <a:extLst>
                <a:ext uri="{FF2B5EF4-FFF2-40B4-BE49-F238E27FC236}">
                  <a16:creationId xmlns:a16="http://schemas.microsoft.com/office/drawing/2014/main" id="{0DCE3B08-1D06-6932-BB17-F1193F8C56A3}"/>
                </a:ext>
              </a:extLst>
            </p:cNvPr>
            <p:cNvSpPr/>
            <p:nvPr/>
          </p:nvSpPr>
          <p:spPr>
            <a:xfrm>
              <a:off x="5077801" y="427945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65" name="포인트가 5개인 별 219">
              <a:extLst>
                <a:ext uri="{FF2B5EF4-FFF2-40B4-BE49-F238E27FC236}">
                  <a16:creationId xmlns:a16="http://schemas.microsoft.com/office/drawing/2014/main" id="{B3401180-2EA9-76CC-FE6E-03F7E1C5F15B}"/>
                </a:ext>
              </a:extLst>
            </p:cNvPr>
            <p:cNvSpPr/>
            <p:nvPr/>
          </p:nvSpPr>
          <p:spPr>
            <a:xfrm>
              <a:off x="4487251" y="397465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66" name="포인트가 5개인 별 220">
              <a:extLst>
                <a:ext uri="{FF2B5EF4-FFF2-40B4-BE49-F238E27FC236}">
                  <a16:creationId xmlns:a16="http://schemas.microsoft.com/office/drawing/2014/main" id="{ABCF7252-13F5-6A23-C994-E1C38C2D029D}"/>
                </a:ext>
              </a:extLst>
            </p:cNvPr>
            <p:cNvSpPr/>
            <p:nvPr/>
          </p:nvSpPr>
          <p:spPr>
            <a:xfrm>
              <a:off x="4188801" y="413975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67" name="포인트가 5개인 별 221">
              <a:extLst>
                <a:ext uri="{FF2B5EF4-FFF2-40B4-BE49-F238E27FC236}">
                  <a16:creationId xmlns:a16="http://schemas.microsoft.com/office/drawing/2014/main" id="{2005808B-9325-1C5F-D481-49F1F6DECFBC}"/>
                </a:ext>
              </a:extLst>
            </p:cNvPr>
            <p:cNvSpPr/>
            <p:nvPr/>
          </p:nvSpPr>
          <p:spPr>
            <a:xfrm>
              <a:off x="4233251" y="346665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68" name="포인트가 5개인 별 222">
              <a:extLst>
                <a:ext uri="{FF2B5EF4-FFF2-40B4-BE49-F238E27FC236}">
                  <a16:creationId xmlns:a16="http://schemas.microsoft.com/office/drawing/2014/main" id="{DB17CA4D-4B27-7F1B-9BA9-BFD0449FC970}"/>
                </a:ext>
              </a:extLst>
            </p:cNvPr>
            <p:cNvSpPr/>
            <p:nvPr/>
          </p:nvSpPr>
          <p:spPr>
            <a:xfrm>
              <a:off x="4607901" y="321900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69" name="포인트가 5개인 별 223">
              <a:extLst>
                <a:ext uri="{FF2B5EF4-FFF2-40B4-BE49-F238E27FC236}">
                  <a16:creationId xmlns:a16="http://schemas.microsoft.com/office/drawing/2014/main" id="{5A594D37-E465-4A4D-0E65-FE7663EF7B60}"/>
                </a:ext>
              </a:extLst>
            </p:cNvPr>
            <p:cNvSpPr/>
            <p:nvPr/>
          </p:nvSpPr>
          <p:spPr>
            <a:xfrm>
              <a:off x="4880951" y="387940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70" name="포인트가 5개인 별 224">
              <a:extLst>
                <a:ext uri="{FF2B5EF4-FFF2-40B4-BE49-F238E27FC236}">
                  <a16:creationId xmlns:a16="http://schemas.microsoft.com/office/drawing/2014/main" id="{6DDCC384-668D-224B-1461-8C5574CEC0EC}"/>
                </a:ext>
              </a:extLst>
            </p:cNvPr>
            <p:cNvSpPr/>
            <p:nvPr/>
          </p:nvSpPr>
          <p:spPr>
            <a:xfrm>
              <a:off x="5338151" y="398100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71" name="포인트가 5개인 별 225">
              <a:extLst>
                <a:ext uri="{FF2B5EF4-FFF2-40B4-BE49-F238E27FC236}">
                  <a16:creationId xmlns:a16="http://schemas.microsoft.com/office/drawing/2014/main" id="{29E46829-0712-0D5F-EE20-A06A20F9D671}"/>
                </a:ext>
              </a:extLst>
            </p:cNvPr>
            <p:cNvSpPr/>
            <p:nvPr/>
          </p:nvSpPr>
          <p:spPr>
            <a:xfrm>
              <a:off x="4607901" y="358730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72" name="포인트가 5개인 별 226">
              <a:extLst>
                <a:ext uri="{FF2B5EF4-FFF2-40B4-BE49-F238E27FC236}">
                  <a16:creationId xmlns:a16="http://schemas.microsoft.com/office/drawing/2014/main" id="{FCEBFA2C-1275-612A-128A-FECCCDE024DD}"/>
                </a:ext>
              </a:extLst>
            </p:cNvPr>
            <p:cNvSpPr/>
            <p:nvPr/>
          </p:nvSpPr>
          <p:spPr>
            <a:xfrm>
              <a:off x="4138001" y="378415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73" name="포인트가 5개인 별 227">
              <a:extLst>
                <a:ext uri="{FF2B5EF4-FFF2-40B4-BE49-F238E27FC236}">
                  <a16:creationId xmlns:a16="http://schemas.microsoft.com/office/drawing/2014/main" id="{A4514DE2-C46D-FE10-B168-808126647922}"/>
                </a:ext>
              </a:extLst>
            </p:cNvPr>
            <p:cNvSpPr/>
            <p:nvPr/>
          </p:nvSpPr>
          <p:spPr>
            <a:xfrm>
              <a:off x="5128601" y="370160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74" name="포인트가 5개인 별 228">
              <a:extLst>
                <a:ext uri="{FF2B5EF4-FFF2-40B4-BE49-F238E27FC236}">
                  <a16:creationId xmlns:a16="http://schemas.microsoft.com/office/drawing/2014/main" id="{816CA68B-215E-3E15-322B-DC4D0BCC45EF}"/>
                </a:ext>
              </a:extLst>
            </p:cNvPr>
            <p:cNvSpPr/>
            <p:nvPr/>
          </p:nvSpPr>
          <p:spPr>
            <a:xfrm>
              <a:off x="5039701" y="335870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75" name="포인트가 5개인 별 229">
              <a:extLst>
                <a:ext uri="{FF2B5EF4-FFF2-40B4-BE49-F238E27FC236}">
                  <a16:creationId xmlns:a16="http://schemas.microsoft.com/office/drawing/2014/main" id="{6AFE8C34-92E1-D014-3545-0B60B35E5E44}"/>
                </a:ext>
              </a:extLst>
            </p:cNvPr>
            <p:cNvSpPr/>
            <p:nvPr/>
          </p:nvSpPr>
          <p:spPr>
            <a:xfrm>
              <a:off x="5541351" y="370160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76" name="포인트가 5개인 별 230">
              <a:extLst>
                <a:ext uri="{FF2B5EF4-FFF2-40B4-BE49-F238E27FC236}">
                  <a16:creationId xmlns:a16="http://schemas.microsoft.com/office/drawing/2014/main" id="{9F27CE12-180E-4921-D13C-D4EFDED2D536}"/>
                </a:ext>
              </a:extLst>
            </p:cNvPr>
            <p:cNvSpPr/>
            <p:nvPr/>
          </p:nvSpPr>
          <p:spPr>
            <a:xfrm>
              <a:off x="5471501" y="314280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77" name="포인트가 5개인 별 231">
              <a:extLst>
                <a:ext uri="{FF2B5EF4-FFF2-40B4-BE49-F238E27FC236}">
                  <a16:creationId xmlns:a16="http://schemas.microsoft.com/office/drawing/2014/main" id="{FB784A15-E968-491B-4B1D-10B98D2325ED}"/>
                </a:ext>
              </a:extLst>
            </p:cNvPr>
            <p:cNvSpPr/>
            <p:nvPr/>
          </p:nvSpPr>
          <p:spPr>
            <a:xfrm>
              <a:off x="4684101" y="533355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78" name="포인트가 5개인 별 232">
              <a:extLst>
                <a:ext uri="{FF2B5EF4-FFF2-40B4-BE49-F238E27FC236}">
                  <a16:creationId xmlns:a16="http://schemas.microsoft.com/office/drawing/2014/main" id="{6603373E-E197-C0A7-331D-0B3CA8ACEDF9}"/>
                </a:ext>
              </a:extLst>
            </p:cNvPr>
            <p:cNvSpPr/>
            <p:nvPr/>
          </p:nvSpPr>
          <p:spPr>
            <a:xfrm>
              <a:off x="4747601" y="206330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79" name="포인트가 5개인 별 233">
              <a:extLst>
                <a:ext uri="{FF2B5EF4-FFF2-40B4-BE49-F238E27FC236}">
                  <a16:creationId xmlns:a16="http://schemas.microsoft.com/office/drawing/2014/main" id="{6C08BC54-24C1-243B-6C11-D20D90602922}"/>
                </a:ext>
              </a:extLst>
            </p:cNvPr>
            <p:cNvSpPr/>
            <p:nvPr/>
          </p:nvSpPr>
          <p:spPr>
            <a:xfrm>
              <a:off x="4226901" y="2114101"/>
              <a:ext cx="18000" cy="18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</p:grpSp>
    </p:spTree>
    <p:extLst>
      <p:ext uri="{BB962C8B-B14F-4D97-AF65-F5344CB8AC3E}">
        <p14:creationId xmlns:p14="http://schemas.microsoft.com/office/powerpoint/2010/main" val="3333938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i="1" kern="0" dirty="0">
                <a:solidFill>
                  <a:prstClr val="white"/>
                </a:solidFill>
              </a:rPr>
              <a:t>서비스 </a:t>
            </a:r>
            <a:r>
              <a:rPr lang="ko-KR" altLang="en-US" b="1" i="1" kern="0" dirty="0" smtClean="0">
                <a:solidFill>
                  <a:prstClr val="white"/>
                </a:solidFill>
              </a:rPr>
              <a:t>소개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29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endParaRPr lang="en-US" altLang="ko-KR" sz="1600" b="1" kern="0" dirty="0">
              <a:solidFill>
                <a:srgbClr val="44546A">
                  <a:lumMod val="50000"/>
                </a:srgbClr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F187189-0578-404E-B76D-DE3373D1F89C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9AB62AEF-C5EF-42B1-B419-43461F65BDBE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8143E2C7-B73B-4900-9A90-CE63A39659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A0BFC36-7D73-481F-B8DB-92ACC4A5BB83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8A0D7F16-773E-473C-9705-29751B483D3B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6DA5A652-7198-4BE3-BE7F-066CC98C68B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B002BB18-8600-4902-BAC3-929487958EF1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7B69E288-2567-4DFD-8A7D-D65F464E23F0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BDCF7906-45D7-4DB9-8A80-08E92F39B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39C9C8C5-89C1-40DE-9E4D-FBC3063671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282AF969-A79B-446D-AE6D-4F1C0B188F79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EB5ED3EE-7D55-4CC7-8CD4-73F65D425E79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92080357-284C-47F1-A4A6-57FBAFF08427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53A4558F-E271-4489-824A-CB211EF00E49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5" name="원호 44">
                  <a:extLst>
                    <a:ext uri="{FF2B5EF4-FFF2-40B4-BE49-F238E27FC236}">
                      <a16:creationId xmlns:a16="http://schemas.microsoft.com/office/drawing/2014/main" id="{177EF2D8-02CF-4EDF-B0C4-C649C6C4AF59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3170C451-1B17-4D7A-93FA-3979DA7698BC}"/>
                    </a:ext>
                  </a:extLst>
                </p:cNvPr>
                <p:cNvCxnSpPr>
                  <a:cxnSpLocks/>
                  <a:stCxn id="45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98645FB9-58B9-41BF-9923-68CC1B5CD6D9}"/>
                    </a:ext>
                  </a:extLst>
                </p:cNvPr>
                <p:cNvCxnSpPr>
                  <a:cxnSpLocks/>
                  <a:endCxn id="45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6576BC78-217C-4736-AFFD-B6E904BE8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E61F7BC4-F624-6D7E-09B3-F30E22EFB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370" y="1067167"/>
            <a:ext cx="2940212" cy="5253823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7C3F16-F2BA-6101-EBE8-80026E8DFB6C}"/>
              </a:ext>
            </a:extLst>
          </p:cNvPr>
          <p:cNvSpPr/>
          <p:nvPr/>
        </p:nvSpPr>
        <p:spPr>
          <a:xfrm>
            <a:off x="804120" y="1979267"/>
            <a:ext cx="5531303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 smtClean="0"/>
              <a:t>[ </a:t>
            </a:r>
            <a:r>
              <a:rPr lang="ko-KR" altLang="en-US" sz="2800" b="1" dirty="0" smtClean="0"/>
              <a:t>별똥별 </a:t>
            </a:r>
            <a:r>
              <a:rPr lang="en-US" altLang="ko-KR" sz="2800" b="1" dirty="0" smtClean="0"/>
              <a:t>]</a:t>
            </a:r>
          </a:p>
          <a:p>
            <a:pPr>
              <a:lnSpc>
                <a:spcPct val="150000"/>
              </a:lnSpc>
            </a:pP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ko-KR" altLang="en-US" sz="2000" b="1" dirty="0" smtClean="0"/>
              <a:t>목표</a:t>
            </a:r>
            <a:r>
              <a:rPr lang="ko-KR" altLang="en-US" sz="2000" dirty="0" smtClean="0"/>
              <a:t> 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사용자들은 익명으로 고민을 나눌 수 있음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b="1" dirty="0" smtClean="0"/>
              <a:t>기능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- 24</a:t>
            </a:r>
            <a:r>
              <a:rPr lang="ko-KR" altLang="en-US" sz="2000" dirty="0" smtClean="0"/>
              <a:t>시간 노출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- F-words </a:t>
            </a:r>
            <a:r>
              <a:rPr lang="ko-KR" altLang="en-US" sz="2000" dirty="0" smtClean="0"/>
              <a:t>처리</a:t>
            </a:r>
            <a:endParaRPr lang="en-US" altLang="ko-KR" sz="20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3990" y="1061960"/>
            <a:ext cx="2339573" cy="519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568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i="1" kern="0" dirty="0">
                <a:solidFill>
                  <a:prstClr val="white"/>
                </a:solidFill>
              </a:rPr>
              <a:t>서비스 </a:t>
            </a:r>
            <a:r>
              <a:rPr lang="ko-KR" altLang="en-US" b="1" i="1" kern="0" dirty="0" smtClean="0">
                <a:solidFill>
                  <a:prstClr val="white"/>
                </a:solidFill>
              </a:rPr>
              <a:t>소개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29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endParaRPr lang="en-US" altLang="ko-KR" sz="1600" b="1" kern="0" dirty="0">
              <a:solidFill>
                <a:srgbClr val="44546A">
                  <a:lumMod val="50000"/>
                </a:srgbClr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F187189-0578-404E-B76D-DE3373D1F89C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9AB62AEF-C5EF-42B1-B419-43461F65BDBE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8143E2C7-B73B-4900-9A90-CE63A39659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A0BFC36-7D73-481F-B8DB-92ACC4A5BB83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8A0D7F16-773E-473C-9705-29751B483D3B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6DA5A652-7198-4BE3-BE7F-066CC98C68B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B002BB18-8600-4902-BAC3-929487958EF1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7B69E288-2567-4DFD-8A7D-D65F464E23F0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BDCF7906-45D7-4DB9-8A80-08E92F39B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39C9C8C5-89C1-40DE-9E4D-FBC3063671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282AF969-A79B-446D-AE6D-4F1C0B188F79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EB5ED3EE-7D55-4CC7-8CD4-73F65D425E79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92080357-284C-47F1-A4A6-57FBAFF08427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53A4558F-E271-4489-824A-CB211EF00E49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5" name="원호 44">
                  <a:extLst>
                    <a:ext uri="{FF2B5EF4-FFF2-40B4-BE49-F238E27FC236}">
                      <a16:creationId xmlns:a16="http://schemas.microsoft.com/office/drawing/2014/main" id="{177EF2D8-02CF-4EDF-B0C4-C649C6C4AF59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3170C451-1B17-4D7A-93FA-3979DA7698BC}"/>
                    </a:ext>
                  </a:extLst>
                </p:cNvPr>
                <p:cNvCxnSpPr>
                  <a:cxnSpLocks/>
                  <a:stCxn id="45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98645FB9-58B9-41BF-9923-68CC1B5CD6D9}"/>
                    </a:ext>
                  </a:extLst>
                </p:cNvPr>
                <p:cNvCxnSpPr>
                  <a:cxnSpLocks/>
                  <a:endCxn id="45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6576BC78-217C-4736-AFFD-B6E904BE8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BC6F112A-3D56-56BF-224C-F6CA797F5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720" y="1905000"/>
            <a:ext cx="4588421" cy="397960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7C3F16-F2BA-6101-EBE8-80026E8DFB6C}"/>
              </a:ext>
            </a:extLst>
          </p:cNvPr>
          <p:cNvSpPr/>
          <p:nvPr/>
        </p:nvSpPr>
        <p:spPr>
          <a:xfrm>
            <a:off x="773590" y="1863474"/>
            <a:ext cx="597006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 smtClean="0"/>
              <a:t>[ </a:t>
            </a:r>
            <a:r>
              <a:rPr lang="ko-KR" altLang="en-US" sz="2800" b="1" dirty="0" smtClean="0"/>
              <a:t>블랙홀 </a:t>
            </a:r>
            <a:r>
              <a:rPr lang="en-US" altLang="ko-KR" sz="2800" b="1" dirty="0" smtClean="0"/>
              <a:t>]</a:t>
            </a:r>
          </a:p>
          <a:p>
            <a:pPr>
              <a:lnSpc>
                <a:spcPct val="150000"/>
              </a:lnSpc>
            </a:pP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ko-KR" altLang="en-US" sz="2000" b="1" dirty="0" smtClean="0"/>
              <a:t>목표</a:t>
            </a:r>
            <a:r>
              <a:rPr lang="ko-KR" altLang="en-US" sz="2000" dirty="0" smtClean="0"/>
              <a:t> 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고민은 말하는 것 만으로도 일정 부분 해소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b="1" dirty="0" smtClean="0"/>
              <a:t>기능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기본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내가 말한 고민이 블랙홀로 빠져가는 느낌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심화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챗봇의</a:t>
            </a:r>
            <a:r>
              <a:rPr lang="ko-KR" altLang="en-US" sz="2000" dirty="0" smtClean="0"/>
              <a:t> 활용으로 상화작용하는 느낌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748203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i="1" kern="0" dirty="0">
                <a:solidFill>
                  <a:prstClr val="white"/>
                </a:solidFill>
              </a:rPr>
              <a:t>특장점 및 기대효과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29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endParaRPr lang="en-US" altLang="ko-KR" sz="1600" b="1" kern="0" dirty="0">
              <a:solidFill>
                <a:srgbClr val="44546A">
                  <a:lumMod val="50000"/>
                </a:srgbClr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F187189-0578-404E-B76D-DE3373D1F89C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9AB62AEF-C5EF-42B1-B419-43461F65BDBE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8143E2C7-B73B-4900-9A90-CE63A39659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A0BFC36-7D73-481F-B8DB-92ACC4A5BB83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8A0D7F16-773E-473C-9705-29751B483D3B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6DA5A652-7198-4BE3-BE7F-066CC98C68B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B002BB18-8600-4902-BAC3-929487958EF1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7B69E288-2567-4DFD-8A7D-D65F464E23F0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BDCF7906-45D7-4DB9-8A80-08E92F39B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39C9C8C5-89C1-40DE-9E4D-FBC3063671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282AF969-A79B-446D-AE6D-4F1C0B188F79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EB5ED3EE-7D55-4CC7-8CD4-73F65D425E79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92080357-284C-47F1-A4A6-57FBAFF08427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53A4558F-E271-4489-824A-CB211EF00E49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5" name="원호 44">
                  <a:extLst>
                    <a:ext uri="{FF2B5EF4-FFF2-40B4-BE49-F238E27FC236}">
                      <a16:creationId xmlns:a16="http://schemas.microsoft.com/office/drawing/2014/main" id="{177EF2D8-02CF-4EDF-B0C4-C649C6C4AF59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3170C451-1B17-4D7A-93FA-3979DA7698BC}"/>
                    </a:ext>
                  </a:extLst>
                </p:cNvPr>
                <p:cNvCxnSpPr>
                  <a:cxnSpLocks/>
                  <a:stCxn id="45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98645FB9-58B9-41BF-9923-68CC1B5CD6D9}"/>
                    </a:ext>
                  </a:extLst>
                </p:cNvPr>
                <p:cNvCxnSpPr>
                  <a:cxnSpLocks/>
                  <a:endCxn id="45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6576BC78-217C-4736-AFFD-B6E904BE8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17C3F16-F2BA-6101-EBE8-80026E8DFB6C}"/>
              </a:ext>
            </a:extLst>
          </p:cNvPr>
          <p:cNvSpPr/>
          <p:nvPr/>
        </p:nvSpPr>
        <p:spPr>
          <a:xfrm>
            <a:off x="1162260" y="1302905"/>
            <a:ext cx="7044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/>
              <a:t>1. </a:t>
            </a:r>
            <a:r>
              <a:rPr lang="ko-KR" altLang="en-US" sz="2400" b="1" dirty="0" smtClean="0"/>
              <a:t>타로 </a:t>
            </a:r>
            <a:r>
              <a:rPr lang="en-US" altLang="ko-KR" sz="2400" b="1" dirty="0" smtClean="0"/>
              <a:t>: </a:t>
            </a:r>
            <a:r>
              <a:rPr lang="ko-KR" altLang="en-US" sz="2400" b="1" dirty="0" smtClean="0"/>
              <a:t>온라인 </a:t>
            </a:r>
            <a:r>
              <a:rPr lang="en-US" altLang="ko-KR" sz="2400" b="1" dirty="0" smtClean="0"/>
              <a:t>+ </a:t>
            </a:r>
            <a:r>
              <a:rPr lang="ko-KR" altLang="en-US" sz="2400" b="1" dirty="0" smtClean="0"/>
              <a:t>오프라인의 장점을 모두 가짐</a:t>
            </a:r>
            <a:endParaRPr lang="en-US" altLang="ko-KR" sz="2400" b="1" dirty="0"/>
          </a:p>
        </p:txBody>
      </p:sp>
      <p:sp>
        <p:nvSpPr>
          <p:cNvPr id="23" name="사각형: 둥근 모서리 4">
            <a:extLst>
              <a:ext uri="{FF2B5EF4-FFF2-40B4-BE49-F238E27FC236}">
                <a16:creationId xmlns:a16="http://schemas.microsoft.com/office/drawing/2014/main" id="{B5B5E0B9-ACD6-F524-0435-F6EEF53C646F}"/>
              </a:ext>
            </a:extLst>
          </p:cNvPr>
          <p:cNvSpPr/>
          <p:nvPr/>
        </p:nvSpPr>
        <p:spPr>
          <a:xfrm>
            <a:off x="1797514" y="2704113"/>
            <a:ext cx="3240000" cy="324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온라인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</a:p>
          <a:p>
            <a:pPr algn="ctr"/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시간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장소 구애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</a:p>
          <a:p>
            <a:pPr algn="ctr"/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저장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공유 가능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사각형: 둥근 모서리 4">
            <a:extLst>
              <a:ext uri="{FF2B5EF4-FFF2-40B4-BE49-F238E27FC236}">
                <a16:creationId xmlns:a16="http://schemas.microsoft.com/office/drawing/2014/main" id="{B5B5E0B9-ACD6-F524-0435-F6EEF53C646F}"/>
              </a:ext>
            </a:extLst>
          </p:cNvPr>
          <p:cNvSpPr/>
          <p:nvPr/>
        </p:nvSpPr>
        <p:spPr>
          <a:xfrm>
            <a:off x="7223760" y="2704113"/>
            <a:ext cx="3240000" cy="324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오프라인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</a:p>
          <a:p>
            <a:pPr algn="ctr"/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디테일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스토리텔링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타로 마스터와 소통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십자형 1"/>
          <p:cNvSpPr/>
          <p:nvPr/>
        </p:nvSpPr>
        <p:spPr>
          <a:xfrm>
            <a:off x="5696297" y="3889773"/>
            <a:ext cx="868680" cy="868680"/>
          </a:xfrm>
          <a:prstGeom prst="plus">
            <a:avLst>
              <a:gd name="adj" fmla="val 3728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536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i="1" kern="0" dirty="0">
                <a:solidFill>
                  <a:prstClr val="white"/>
                </a:solidFill>
              </a:rPr>
              <a:t>목차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25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endParaRPr lang="en-US" altLang="ko-KR" sz="1600" b="1" kern="0" dirty="0">
              <a:solidFill>
                <a:srgbClr val="44546A">
                  <a:lumMod val="50000"/>
                </a:srgbClr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9F187189-0578-404E-B76D-DE3373D1F89C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53" name="원호 52">
              <a:extLst>
                <a:ext uri="{FF2B5EF4-FFF2-40B4-BE49-F238E27FC236}">
                  <a16:creationId xmlns:a16="http://schemas.microsoft.com/office/drawing/2014/main" id="{9AB62AEF-C5EF-42B1-B419-43461F65BDBE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8143E2C7-B73B-4900-9A90-CE63A39659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DA0BFC36-7D73-481F-B8DB-92ACC4A5BB83}"/>
                </a:ext>
              </a:extLst>
            </p:cNvPr>
            <p:cNvCxnSpPr>
              <a:cxnSpLocks/>
              <a:endCxn id="53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8A0D7F16-773E-473C-9705-29751B483D3B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67" name="원호 66">
                <a:extLst>
                  <a:ext uri="{FF2B5EF4-FFF2-40B4-BE49-F238E27FC236}">
                    <a16:creationId xmlns:a16="http://schemas.microsoft.com/office/drawing/2014/main" id="{6DA5A652-7198-4BE3-BE7F-066CC98C68B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B002BB18-8600-4902-BAC3-929487958EF1}"/>
                  </a:ext>
                </a:extLst>
              </p:cNvPr>
              <p:cNvCxnSpPr>
                <a:cxnSpLocks/>
                <a:stCxn id="67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7B69E288-2567-4DFD-8A7D-D65F464E23F0}"/>
                  </a:ext>
                </a:extLst>
              </p:cNvPr>
              <p:cNvCxnSpPr>
                <a:cxnSpLocks/>
                <a:endCxn id="67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BDCF7906-45D7-4DB9-8A80-08E92F39B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39C9C8C5-89C1-40DE-9E4D-FBC3063671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원호 58">
              <a:extLst>
                <a:ext uri="{FF2B5EF4-FFF2-40B4-BE49-F238E27FC236}">
                  <a16:creationId xmlns:a16="http://schemas.microsoft.com/office/drawing/2014/main" id="{282AF969-A79B-446D-AE6D-4F1C0B188F79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EB5ED3EE-7D55-4CC7-8CD4-73F65D425E79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62" name="원호 61">
                <a:extLst>
                  <a:ext uri="{FF2B5EF4-FFF2-40B4-BE49-F238E27FC236}">
                    <a16:creationId xmlns:a16="http://schemas.microsoft.com/office/drawing/2014/main" id="{92080357-284C-47F1-A4A6-57FBAFF08427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53A4558F-E271-4489-824A-CB211EF00E49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64" name="원호 63">
                  <a:extLst>
                    <a:ext uri="{FF2B5EF4-FFF2-40B4-BE49-F238E27FC236}">
                      <a16:creationId xmlns:a16="http://schemas.microsoft.com/office/drawing/2014/main" id="{177EF2D8-02CF-4EDF-B0C4-C649C6C4AF59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65" name="직선 연결선 64">
                  <a:extLst>
                    <a:ext uri="{FF2B5EF4-FFF2-40B4-BE49-F238E27FC236}">
                      <a16:creationId xmlns:a16="http://schemas.microsoft.com/office/drawing/2014/main" id="{3170C451-1B17-4D7A-93FA-3979DA7698BC}"/>
                    </a:ext>
                  </a:extLst>
                </p:cNvPr>
                <p:cNvCxnSpPr>
                  <a:cxnSpLocks/>
                  <a:stCxn id="64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>
                  <a:extLst>
                    <a:ext uri="{FF2B5EF4-FFF2-40B4-BE49-F238E27FC236}">
                      <a16:creationId xmlns:a16="http://schemas.microsoft.com/office/drawing/2014/main" id="{98645FB9-58B9-41BF-9923-68CC1B5CD6D9}"/>
                    </a:ext>
                  </a:extLst>
                </p:cNvPr>
                <p:cNvCxnSpPr>
                  <a:cxnSpLocks/>
                  <a:endCxn id="64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6576BC78-217C-4736-AFFD-B6E904BE8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BC3F8D6-DCC3-83B8-D8E2-12524C60D7FC}"/>
              </a:ext>
            </a:extLst>
          </p:cNvPr>
          <p:cNvSpPr txBox="1"/>
          <p:nvPr/>
        </p:nvSpPr>
        <p:spPr>
          <a:xfrm>
            <a:off x="1538436" y="3103073"/>
            <a:ext cx="327767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600" b="1" kern="0" dirty="0">
                <a:solidFill>
                  <a:srgbClr val="127CEA"/>
                </a:solidFill>
              </a:rPr>
              <a:t>Contents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E5946EF-20D4-439C-A822-B4156F32CBDE}"/>
              </a:ext>
            </a:extLst>
          </p:cNvPr>
          <p:cNvSpPr/>
          <p:nvPr/>
        </p:nvSpPr>
        <p:spPr>
          <a:xfrm>
            <a:off x="7228688" y="1516175"/>
            <a:ext cx="2793370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127CEA"/>
                </a:solidFill>
              </a:rPr>
              <a:t>1. </a:t>
            </a:r>
            <a:r>
              <a:rPr lang="ko-KR" altLang="en-US" sz="2000" b="1" dirty="0">
                <a:solidFill>
                  <a:srgbClr val="127CEA"/>
                </a:solidFill>
              </a:rPr>
              <a:t>기획 배경</a:t>
            </a:r>
            <a:endParaRPr lang="en-US" altLang="ko-KR" sz="2000" b="1" dirty="0">
              <a:solidFill>
                <a:srgbClr val="127CEA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674C561-6939-44C3-8A59-9CE4B719C068}"/>
              </a:ext>
            </a:extLst>
          </p:cNvPr>
          <p:cNvSpPr/>
          <p:nvPr/>
        </p:nvSpPr>
        <p:spPr>
          <a:xfrm>
            <a:off x="7228688" y="2740713"/>
            <a:ext cx="279337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127CEA"/>
                </a:solidFill>
              </a:rPr>
              <a:t>2. </a:t>
            </a:r>
            <a:r>
              <a:rPr lang="ko-KR" altLang="en-US" sz="2000" b="1" dirty="0">
                <a:solidFill>
                  <a:srgbClr val="127CEA"/>
                </a:solidFill>
              </a:rPr>
              <a:t>서비스 </a:t>
            </a:r>
            <a:r>
              <a:rPr lang="ko-KR" altLang="en-US" sz="2000" b="1" dirty="0" smtClean="0">
                <a:solidFill>
                  <a:srgbClr val="127CEA"/>
                </a:solidFill>
              </a:rPr>
              <a:t>소개</a:t>
            </a:r>
            <a:endParaRPr lang="en-US" altLang="ko-KR" sz="2000" b="1" dirty="0">
              <a:solidFill>
                <a:srgbClr val="127CEA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03003D9-F66D-4EA0-81A0-3D60FC0C7152}"/>
              </a:ext>
            </a:extLst>
          </p:cNvPr>
          <p:cNvSpPr/>
          <p:nvPr/>
        </p:nvSpPr>
        <p:spPr>
          <a:xfrm>
            <a:off x="7228688" y="3965251"/>
            <a:ext cx="2793370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127CEA"/>
                </a:solidFill>
              </a:rPr>
              <a:t>3. </a:t>
            </a:r>
            <a:r>
              <a:rPr lang="ko-KR" altLang="en-US" sz="2000" b="1" dirty="0">
                <a:solidFill>
                  <a:srgbClr val="127CEA"/>
                </a:solidFill>
              </a:rPr>
              <a:t>특장점 및 기대효과</a:t>
            </a:r>
            <a:endParaRPr lang="en-US" altLang="ko-KR" sz="2000" b="1" dirty="0">
              <a:solidFill>
                <a:srgbClr val="127CEA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29B6597-C4BE-8A56-4B4B-B24D7A5A9F63}"/>
              </a:ext>
            </a:extLst>
          </p:cNvPr>
          <p:cNvSpPr/>
          <p:nvPr/>
        </p:nvSpPr>
        <p:spPr>
          <a:xfrm>
            <a:off x="7228688" y="5189788"/>
            <a:ext cx="3153519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127CEA"/>
                </a:solidFill>
              </a:rPr>
              <a:t>4. </a:t>
            </a:r>
            <a:r>
              <a:rPr lang="ko-KR" altLang="en-US" sz="2000" b="1" dirty="0">
                <a:solidFill>
                  <a:srgbClr val="127CEA"/>
                </a:solidFill>
              </a:rPr>
              <a:t>진행 사항 및 향후 계획</a:t>
            </a:r>
            <a:endParaRPr lang="en-US" altLang="ko-KR" sz="2000" b="1" dirty="0">
              <a:solidFill>
                <a:srgbClr val="127C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221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i="1" kern="0" dirty="0">
                <a:solidFill>
                  <a:prstClr val="white"/>
                </a:solidFill>
              </a:rPr>
              <a:t>특장점 및 기대효과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29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endParaRPr lang="en-US" altLang="ko-KR" sz="1600" b="1" kern="0" dirty="0">
              <a:solidFill>
                <a:srgbClr val="44546A">
                  <a:lumMod val="50000"/>
                </a:srgbClr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F187189-0578-404E-B76D-DE3373D1F89C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9AB62AEF-C5EF-42B1-B419-43461F65BDBE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8143E2C7-B73B-4900-9A90-CE63A39659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A0BFC36-7D73-481F-B8DB-92ACC4A5BB83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8A0D7F16-773E-473C-9705-29751B483D3B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6DA5A652-7198-4BE3-BE7F-066CC98C68B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B002BB18-8600-4902-BAC3-929487958EF1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7B69E288-2567-4DFD-8A7D-D65F464E23F0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BDCF7906-45D7-4DB9-8A80-08E92F39B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39C9C8C5-89C1-40DE-9E4D-FBC3063671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282AF969-A79B-446D-AE6D-4F1C0B188F79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EB5ED3EE-7D55-4CC7-8CD4-73F65D425E79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92080357-284C-47F1-A4A6-57FBAFF08427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53A4558F-E271-4489-824A-CB211EF00E49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5" name="원호 44">
                  <a:extLst>
                    <a:ext uri="{FF2B5EF4-FFF2-40B4-BE49-F238E27FC236}">
                      <a16:creationId xmlns:a16="http://schemas.microsoft.com/office/drawing/2014/main" id="{177EF2D8-02CF-4EDF-B0C4-C649C6C4AF59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3170C451-1B17-4D7A-93FA-3979DA7698BC}"/>
                    </a:ext>
                  </a:extLst>
                </p:cNvPr>
                <p:cNvCxnSpPr>
                  <a:cxnSpLocks/>
                  <a:stCxn id="45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98645FB9-58B9-41BF-9923-68CC1B5CD6D9}"/>
                    </a:ext>
                  </a:extLst>
                </p:cNvPr>
                <p:cNvCxnSpPr>
                  <a:cxnSpLocks/>
                  <a:endCxn id="45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6576BC78-217C-4736-AFFD-B6E904BE8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17C3F16-F2BA-6101-EBE8-80026E8DFB6C}"/>
              </a:ext>
            </a:extLst>
          </p:cNvPr>
          <p:cNvSpPr/>
          <p:nvPr/>
        </p:nvSpPr>
        <p:spPr>
          <a:xfrm>
            <a:off x="1162260" y="1302905"/>
            <a:ext cx="10627568" cy="1128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2</a:t>
            </a:r>
            <a:r>
              <a:rPr lang="en-US" altLang="ko-KR" sz="2400" b="1" dirty="0" smtClean="0"/>
              <a:t>. </a:t>
            </a:r>
            <a:r>
              <a:rPr lang="ko-KR" altLang="en-US" sz="2400" b="1" dirty="0" smtClean="0"/>
              <a:t>꾸준한 수요가 있는 운세 시장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비대면 고민상담 시장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 </a:t>
            </a:r>
            <a:r>
              <a:rPr lang="en-US" altLang="ko-KR" sz="2400" b="1" dirty="0" smtClean="0"/>
              <a:t>   </a:t>
            </a:r>
            <a:r>
              <a:rPr lang="en-US" altLang="ko-KR" sz="2400" b="1" dirty="0" err="1" smtClean="0"/>
              <a:t>Astaro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만의 특별함이 있음</a:t>
            </a:r>
            <a:endParaRPr lang="en-US" altLang="ko-KR" sz="2400" b="1" dirty="0"/>
          </a:p>
        </p:txBody>
      </p:sp>
      <p:sp>
        <p:nvSpPr>
          <p:cNvPr id="23" name="사각형: 둥근 모서리 4">
            <a:extLst>
              <a:ext uri="{FF2B5EF4-FFF2-40B4-BE49-F238E27FC236}">
                <a16:creationId xmlns:a16="http://schemas.microsoft.com/office/drawing/2014/main" id="{B5B5E0B9-ACD6-F524-0435-F6EEF53C646F}"/>
              </a:ext>
            </a:extLst>
          </p:cNvPr>
          <p:cNvSpPr/>
          <p:nvPr/>
        </p:nvSpPr>
        <p:spPr>
          <a:xfrm>
            <a:off x="1797514" y="2704113"/>
            <a:ext cx="3240000" cy="3240000"/>
          </a:xfrm>
          <a:prstGeom prst="roundRect">
            <a:avLst/>
          </a:prstGeom>
          <a:noFill/>
          <a:ln>
            <a:solidFill>
              <a:srgbClr val="127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사각형: 둥근 모서리 4">
            <a:extLst>
              <a:ext uri="{FF2B5EF4-FFF2-40B4-BE49-F238E27FC236}">
                <a16:creationId xmlns:a16="http://schemas.microsoft.com/office/drawing/2014/main" id="{B5B5E0B9-ACD6-F524-0435-F6EEF53C646F}"/>
              </a:ext>
            </a:extLst>
          </p:cNvPr>
          <p:cNvSpPr/>
          <p:nvPr/>
        </p:nvSpPr>
        <p:spPr>
          <a:xfrm>
            <a:off x="7223760" y="2704113"/>
            <a:ext cx="3240000" cy="3240000"/>
          </a:xfrm>
          <a:prstGeom prst="roundRect">
            <a:avLst/>
          </a:prstGeom>
          <a:noFill/>
          <a:ln>
            <a:solidFill>
              <a:srgbClr val="127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54" name="Picture 6" descr="2023 점신 - 운세, 사주의 완전판 on the App Stor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06" t="14000" r="32161" b="14134"/>
          <a:stretch/>
        </p:blipFill>
        <p:spPr bwMode="auto">
          <a:xfrm>
            <a:off x="2491275" y="3893518"/>
            <a:ext cx="720000" cy="72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헬로우봇 타로챗봇 무료타로상담 &quot;고민을 물어보세요&quot; : 네이버 블로그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689" y="4847728"/>
            <a:ext cx="720000" cy="62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포스텔러' 개발사 운칠기삼, 케이큐브·매쉬업엔젤스 투자유치 - 아시아경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427" y="3981824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운세비결 프리미엄 - Google Play 앱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275" y="4798678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내 고민이 판매된다? 나쁜기억지우개 논란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241" y="3568998"/>
            <a:ext cx="1089462" cy="108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네이버 엑스퍼트 신청 및 이용방법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417" y="4693603"/>
            <a:ext cx="937384" cy="895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비대면 심리상담 '마인드카페', 1분기 매출 12배 성장 - 머니투데이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658" y="4611874"/>
            <a:ext cx="1094545" cy="105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C17C3F16-F2BA-6101-EBE8-80026E8DFB6C}"/>
              </a:ext>
            </a:extLst>
          </p:cNvPr>
          <p:cNvSpPr/>
          <p:nvPr/>
        </p:nvSpPr>
        <p:spPr>
          <a:xfrm>
            <a:off x="2032618" y="3077875"/>
            <a:ext cx="276979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/>
              <a:t>100</a:t>
            </a:r>
            <a:r>
              <a:rPr lang="ko-KR" altLang="en-US" sz="2000" b="1" dirty="0" smtClean="0"/>
              <a:t>만 다운로드 이상</a:t>
            </a:r>
            <a:endParaRPr lang="en-US" altLang="ko-KR" sz="2000" b="1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17C3F16-F2BA-6101-EBE8-80026E8DFB6C}"/>
              </a:ext>
            </a:extLst>
          </p:cNvPr>
          <p:cNvSpPr/>
          <p:nvPr/>
        </p:nvSpPr>
        <p:spPr>
          <a:xfrm>
            <a:off x="7450076" y="3063131"/>
            <a:ext cx="276979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/>
              <a:t>50</a:t>
            </a:r>
            <a:r>
              <a:rPr lang="ko-KR" altLang="en-US" sz="2000" b="1" dirty="0" smtClean="0"/>
              <a:t>만 다운로드 이상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3500150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i="1" kern="0" dirty="0">
                <a:solidFill>
                  <a:prstClr val="white"/>
                </a:solidFill>
              </a:rPr>
              <a:t>진행 사항 및 향후 계획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29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endParaRPr lang="en-US" altLang="ko-KR" sz="1600" b="1" kern="0" dirty="0">
              <a:solidFill>
                <a:srgbClr val="44546A">
                  <a:lumMod val="50000"/>
                </a:srgbClr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F187189-0578-404E-B76D-DE3373D1F89C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9AB62AEF-C5EF-42B1-B419-43461F65BDBE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8143E2C7-B73B-4900-9A90-CE63A39659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A0BFC36-7D73-481F-B8DB-92ACC4A5BB83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8A0D7F16-773E-473C-9705-29751B483D3B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6DA5A652-7198-4BE3-BE7F-066CC98C68B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B002BB18-8600-4902-BAC3-929487958EF1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7B69E288-2567-4DFD-8A7D-D65F464E23F0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BDCF7906-45D7-4DB9-8A80-08E92F39B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39C9C8C5-89C1-40DE-9E4D-FBC3063671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282AF969-A79B-446D-AE6D-4F1C0B188F79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EB5ED3EE-7D55-4CC7-8CD4-73F65D425E79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92080357-284C-47F1-A4A6-57FBAFF08427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53A4558F-E271-4489-824A-CB211EF00E49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5" name="원호 44">
                  <a:extLst>
                    <a:ext uri="{FF2B5EF4-FFF2-40B4-BE49-F238E27FC236}">
                      <a16:creationId xmlns:a16="http://schemas.microsoft.com/office/drawing/2014/main" id="{177EF2D8-02CF-4EDF-B0C4-C649C6C4AF59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3170C451-1B17-4D7A-93FA-3979DA7698BC}"/>
                    </a:ext>
                  </a:extLst>
                </p:cNvPr>
                <p:cNvCxnSpPr>
                  <a:cxnSpLocks/>
                  <a:stCxn id="45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98645FB9-58B9-41BF-9923-68CC1B5CD6D9}"/>
                    </a:ext>
                  </a:extLst>
                </p:cNvPr>
                <p:cNvCxnSpPr>
                  <a:cxnSpLocks/>
                  <a:endCxn id="45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6576BC78-217C-4736-AFFD-B6E904BE8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F13B7B92-6CD3-012B-4E65-9E617470075A}"/>
              </a:ext>
            </a:extLst>
          </p:cNvPr>
          <p:cNvGrpSpPr/>
          <p:nvPr/>
        </p:nvGrpSpPr>
        <p:grpSpPr>
          <a:xfrm rot="5400000">
            <a:off x="5896313" y="-556537"/>
            <a:ext cx="399373" cy="8389249"/>
            <a:chOff x="5184242" y="1655116"/>
            <a:chExt cx="399373" cy="4122551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4D631C18-368D-A5CB-B528-C312746C9013}"/>
                </a:ext>
              </a:extLst>
            </p:cNvPr>
            <p:cNvSpPr/>
            <p:nvPr/>
          </p:nvSpPr>
          <p:spPr>
            <a:xfrm>
              <a:off x="5321725" y="1655116"/>
              <a:ext cx="124412" cy="4122551"/>
            </a:xfrm>
            <a:prstGeom prst="roundRect">
              <a:avLst>
                <a:gd name="adj" fmla="val 50000"/>
              </a:avLst>
            </a:prstGeom>
            <a:solidFill>
              <a:srgbClr val="A5D5E9"/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3C0642AB-9003-6C0C-3145-4D8CB4AF73B5}"/>
                </a:ext>
              </a:extLst>
            </p:cNvPr>
            <p:cNvSpPr/>
            <p:nvPr/>
          </p:nvSpPr>
          <p:spPr>
            <a:xfrm rot="10800000">
              <a:off x="5321722" y="4695808"/>
              <a:ext cx="124412" cy="1080957"/>
            </a:xfrm>
            <a:prstGeom prst="roundRect">
              <a:avLst>
                <a:gd name="adj" fmla="val 50000"/>
              </a:avLst>
            </a:prstGeom>
            <a:solidFill>
              <a:srgbClr val="127CEA"/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74B55C6-C9B7-2BF5-754E-2BBE8F6548E6}"/>
                </a:ext>
              </a:extLst>
            </p:cNvPr>
            <p:cNvSpPr/>
            <p:nvPr/>
          </p:nvSpPr>
          <p:spPr>
            <a:xfrm>
              <a:off x="5184242" y="4695809"/>
              <a:ext cx="399373" cy="9653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D91BED-839D-DCC3-69D0-886FB25318CF}"/>
              </a:ext>
            </a:extLst>
          </p:cNvPr>
          <p:cNvSpPr/>
          <p:nvPr/>
        </p:nvSpPr>
        <p:spPr>
          <a:xfrm>
            <a:off x="976175" y="3905067"/>
            <a:ext cx="1821388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/>
              <a:t>기획</a:t>
            </a:r>
            <a:endParaRPr lang="en-US" altLang="ko-KR" sz="24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8C4199-2477-F3CC-1F56-E3058A4FE69A}"/>
              </a:ext>
            </a:extLst>
          </p:cNvPr>
          <p:cNvSpPr/>
          <p:nvPr/>
        </p:nvSpPr>
        <p:spPr>
          <a:xfrm>
            <a:off x="3038852" y="3905067"/>
            <a:ext cx="1821388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/>
              <a:t>설계</a:t>
            </a:r>
            <a:endParaRPr lang="en-US" altLang="ko-KR" sz="24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763B17-3E36-88A5-9115-75EC4D89756A}"/>
              </a:ext>
            </a:extLst>
          </p:cNvPr>
          <p:cNvSpPr/>
          <p:nvPr/>
        </p:nvSpPr>
        <p:spPr>
          <a:xfrm>
            <a:off x="5101529" y="3905067"/>
            <a:ext cx="1821388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/>
              <a:t>기본기능</a:t>
            </a:r>
            <a:endParaRPr lang="en-US" altLang="ko-KR" sz="24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D532A0-A634-444D-E0CC-0E6DA7E2EF73}"/>
              </a:ext>
            </a:extLst>
          </p:cNvPr>
          <p:cNvSpPr/>
          <p:nvPr/>
        </p:nvSpPr>
        <p:spPr>
          <a:xfrm>
            <a:off x="9226884" y="3905067"/>
            <a:ext cx="1821388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/>
              <a:t>추가 기능</a:t>
            </a:r>
            <a:endParaRPr lang="en-US" altLang="ko-KR" sz="24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52C4CB-A9E4-53DB-848C-AB8E9735B9AC}"/>
              </a:ext>
            </a:extLst>
          </p:cNvPr>
          <p:cNvSpPr/>
          <p:nvPr/>
        </p:nvSpPr>
        <p:spPr>
          <a:xfrm>
            <a:off x="7164206" y="3905067"/>
            <a:ext cx="1821388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/>
              <a:t>심화 기능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15043203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i="1" kern="0" dirty="0">
                <a:solidFill>
                  <a:prstClr val="white"/>
                </a:solidFill>
              </a:rPr>
              <a:t>진행 사항 및 향후 계획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29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endParaRPr lang="en-US" altLang="ko-KR" sz="1600" b="1" kern="0" dirty="0">
              <a:solidFill>
                <a:srgbClr val="44546A">
                  <a:lumMod val="50000"/>
                </a:srgbClr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F187189-0578-404E-B76D-DE3373D1F89C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9AB62AEF-C5EF-42B1-B419-43461F65BDBE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8143E2C7-B73B-4900-9A90-CE63A39659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A0BFC36-7D73-481F-B8DB-92ACC4A5BB83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8A0D7F16-773E-473C-9705-29751B483D3B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6DA5A652-7198-4BE3-BE7F-066CC98C68B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B002BB18-8600-4902-BAC3-929487958EF1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7B69E288-2567-4DFD-8A7D-D65F464E23F0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BDCF7906-45D7-4DB9-8A80-08E92F39B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39C9C8C5-89C1-40DE-9E4D-FBC3063671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282AF969-A79B-446D-AE6D-4F1C0B188F79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EB5ED3EE-7D55-4CC7-8CD4-73F65D425E79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92080357-284C-47F1-A4A6-57FBAFF08427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53A4558F-E271-4489-824A-CB211EF00E49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5" name="원호 44">
                  <a:extLst>
                    <a:ext uri="{FF2B5EF4-FFF2-40B4-BE49-F238E27FC236}">
                      <a16:creationId xmlns:a16="http://schemas.microsoft.com/office/drawing/2014/main" id="{177EF2D8-02CF-4EDF-B0C4-C649C6C4AF59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3170C451-1B17-4D7A-93FA-3979DA7698BC}"/>
                    </a:ext>
                  </a:extLst>
                </p:cNvPr>
                <p:cNvCxnSpPr>
                  <a:cxnSpLocks/>
                  <a:stCxn id="45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98645FB9-58B9-41BF-9923-68CC1B5CD6D9}"/>
                    </a:ext>
                  </a:extLst>
                </p:cNvPr>
                <p:cNvCxnSpPr>
                  <a:cxnSpLocks/>
                  <a:endCxn id="45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6576BC78-217C-4736-AFFD-B6E904BE8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72" y="2291574"/>
            <a:ext cx="5722250" cy="280594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391" y="1359903"/>
            <a:ext cx="4740274" cy="478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498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i="1" kern="0" dirty="0">
                <a:solidFill>
                  <a:prstClr val="white"/>
                </a:solidFill>
              </a:rPr>
              <a:t>진행 사항 및 향후 계획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29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endParaRPr lang="en-US" altLang="ko-KR" sz="1600" b="1" kern="0" dirty="0">
              <a:solidFill>
                <a:srgbClr val="44546A">
                  <a:lumMod val="50000"/>
                </a:srgbClr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F187189-0578-404E-B76D-DE3373D1F89C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9AB62AEF-C5EF-42B1-B419-43461F65BDBE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8143E2C7-B73B-4900-9A90-CE63A39659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A0BFC36-7D73-481F-B8DB-92ACC4A5BB83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8A0D7F16-773E-473C-9705-29751B483D3B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6DA5A652-7198-4BE3-BE7F-066CC98C68B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B002BB18-8600-4902-BAC3-929487958EF1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7B69E288-2567-4DFD-8A7D-D65F464E23F0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BDCF7906-45D7-4DB9-8A80-08E92F39B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39C9C8C5-89C1-40DE-9E4D-FBC3063671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282AF969-A79B-446D-AE6D-4F1C0B188F79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EB5ED3EE-7D55-4CC7-8CD4-73F65D425E79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92080357-284C-47F1-A4A6-57FBAFF08427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53A4558F-E271-4489-824A-CB211EF00E49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5" name="원호 44">
                  <a:extLst>
                    <a:ext uri="{FF2B5EF4-FFF2-40B4-BE49-F238E27FC236}">
                      <a16:creationId xmlns:a16="http://schemas.microsoft.com/office/drawing/2014/main" id="{177EF2D8-02CF-4EDF-B0C4-C649C6C4AF59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3170C451-1B17-4D7A-93FA-3979DA7698BC}"/>
                    </a:ext>
                  </a:extLst>
                </p:cNvPr>
                <p:cNvCxnSpPr>
                  <a:cxnSpLocks/>
                  <a:stCxn id="45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98645FB9-58B9-41BF-9923-68CC1B5CD6D9}"/>
                    </a:ext>
                  </a:extLst>
                </p:cNvPr>
                <p:cNvCxnSpPr>
                  <a:cxnSpLocks/>
                  <a:endCxn id="45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6576BC78-217C-4736-AFFD-B6E904BE8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표 11">
            <a:extLst>
              <a:ext uri="{FF2B5EF4-FFF2-40B4-BE49-F238E27FC236}">
                <a16:creationId xmlns:a16="http://schemas.microsoft.com/office/drawing/2014/main" id="{F404BEEB-81F9-0F7A-9C39-76984A460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930529"/>
              </p:ext>
            </p:extLst>
          </p:nvPr>
        </p:nvGraphicFramePr>
        <p:xfrm>
          <a:off x="1028650" y="1105079"/>
          <a:ext cx="10045749" cy="5018839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435107">
                  <a:extLst>
                    <a:ext uri="{9D8B030D-6E8A-4147-A177-3AD203B41FA5}">
                      <a16:colId xmlns:a16="http://schemas.microsoft.com/office/drawing/2014/main" val="1846912893"/>
                    </a:ext>
                  </a:extLst>
                </a:gridCol>
                <a:gridCol w="1435107">
                  <a:extLst>
                    <a:ext uri="{9D8B030D-6E8A-4147-A177-3AD203B41FA5}">
                      <a16:colId xmlns:a16="http://schemas.microsoft.com/office/drawing/2014/main" val="4274302038"/>
                    </a:ext>
                  </a:extLst>
                </a:gridCol>
                <a:gridCol w="1435107">
                  <a:extLst>
                    <a:ext uri="{9D8B030D-6E8A-4147-A177-3AD203B41FA5}">
                      <a16:colId xmlns:a16="http://schemas.microsoft.com/office/drawing/2014/main" val="3508083369"/>
                    </a:ext>
                  </a:extLst>
                </a:gridCol>
                <a:gridCol w="1435107">
                  <a:extLst>
                    <a:ext uri="{9D8B030D-6E8A-4147-A177-3AD203B41FA5}">
                      <a16:colId xmlns:a16="http://schemas.microsoft.com/office/drawing/2014/main" val="2668897769"/>
                    </a:ext>
                  </a:extLst>
                </a:gridCol>
                <a:gridCol w="1435107">
                  <a:extLst>
                    <a:ext uri="{9D8B030D-6E8A-4147-A177-3AD203B41FA5}">
                      <a16:colId xmlns:a16="http://schemas.microsoft.com/office/drawing/2014/main" val="1855307443"/>
                    </a:ext>
                  </a:extLst>
                </a:gridCol>
                <a:gridCol w="1435107">
                  <a:extLst>
                    <a:ext uri="{9D8B030D-6E8A-4147-A177-3AD203B41FA5}">
                      <a16:colId xmlns:a16="http://schemas.microsoft.com/office/drawing/2014/main" val="1168062345"/>
                    </a:ext>
                  </a:extLst>
                </a:gridCol>
                <a:gridCol w="1435107">
                  <a:extLst>
                    <a:ext uri="{9D8B030D-6E8A-4147-A177-3AD203B41FA5}">
                      <a16:colId xmlns:a16="http://schemas.microsoft.com/office/drawing/2014/main" val="2486596978"/>
                    </a:ext>
                  </a:extLst>
                </a:gridCol>
              </a:tblGrid>
              <a:tr h="7169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월요일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화요일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수요일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목요일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금요일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토요일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일요일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6856049"/>
                  </a:ext>
                </a:extLst>
              </a:tr>
              <a:tr h="716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04.10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04.11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04.12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04.13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04.14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04.15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04.16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8884611"/>
                  </a:ext>
                </a:extLst>
              </a:tr>
              <a:tr h="716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04.17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04.18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04.19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04.20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04.21</a:t>
                      </a: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중간 발표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04.22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04.23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4490472"/>
                  </a:ext>
                </a:extLst>
              </a:tr>
              <a:tr h="716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04.24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04.25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04.26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04.27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04.28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04.29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04.30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014723"/>
                  </a:ext>
                </a:extLst>
              </a:tr>
              <a:tr h="716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05.01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05.02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05.03</a:t>
                      </a: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기본기능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05.04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05.05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05.06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05.07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3598729"/>
                  </a:ext>
                </a:extLst>
              </a:tr>
              <a:tr h="716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05.08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05.09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05.10</a:t>
                      </a: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심화 기능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05.11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05.12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05.13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05.14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1233323"/>
                  </a:ext>
                </a:extLst>
              </a:tr>
              <a:tr h="716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05.15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05.16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05.17</a:t>
                      </a: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추가 기능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05.18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05.19</a:t>
                      </a:r>
                    </a:p>
                    <a:p>
                      <a:pPr algn="ctr" latinLnBrk="1"/>
                      <a:r>
                        <a:rPr lang="ko-KR" altLang="en-US" dirty="0"/>
                        <a:t>최종 발표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05.20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05.21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2391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16870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9F187189-0578-404E-B76D-DE3373D1F89C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9AB62AEF-C5EF-42B1-B419-43461F65BDBE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8143E2C7-B73B-4900-9A90-CE63A39659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A0BFC36-7D73-481F-B8DB-92ACC4A5BB83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8A0D7F16-773E-473C-9705-29751B483D3B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6DA5A652-7198-4BE3-BE7F-066CC98C68B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B002BB18-8600-4902-BAC3-929487958EF1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7B69E288-2567-4DFD-8A7D-D65F464E23F0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BDCF7906-45D7-4DB9-8A80-08E92F39B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39C9C8C5-89C1-40DE-9E4D-FBC3063671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282AF969-A79B-446D-AE6D-4F1C0B188F79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EB5ED3EE-7D55-4CC7-8CD4-73F65D425E79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92080357-284C-47F1-A4A6-57FBAFF08427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53A4558F-E271-4489-824A-CB211EF00E49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5" name="원호 44">
                  <a:extLst>
                    <a:ext uri="{FF2B5EF4-FFF2-40B4-BE49-F238E27FC236}">
                      <a16:creationId xmlns:a16="http://schemas.microsoft.com/office/drawing/2014/main" id="{177EF2D8-02CF-4EDF-B0C4-C649C6C4AF59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3170C451-1B17-4D7A-93FA-3979DA7698BC}"/>
                    </a:ext>
                  </a:extLst>
                </p:cNvPr>
                <p:cNvCxnSpPr>
                  <a:cxnSpLocks/>
                  <a:stCxn id="45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98645FB9-58B9-41BF-9923-68CC1B5CD6D9}"/>
                    </a:ext>
                  </a:extLst>
                </p:cNvPr>
                <p:cNvCxnSpPr>
                  <a:cxnSpLocks/>
                  <a:endCxn id="45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6576BC78-217C-4736-AFFD-B6E904BE8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BC3F8D6-DCC3-83B8-D8E2-12524C60D7FC}"/>
              </a:ext>
            </a:extLst>
          </p:cNvPr>
          <p:cNvSpPr txBox="1"/>
          <p:nvPr/>
        </p:nvSpPr>
        <p:spPr>
          <a:xfrm>
            <a:off x="4491800" y="2699213"/>
            <a:ext cx="327767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0" b="1" kern="0" dirty="0" err="1" smtClean="0">
                <a:solidFill>
                  <a:srgbClr val="127CEA"/>
                </a:solidFill>
              </a:rPr>
              <a:t>QnA</a:t>
            </a:r>
            <a:endParaRPr lang="en-US" altLang="ko-KR" sz="10000" b="1" kern="0" dirty="0">
              <a:solidFill>
                <a:srgbClr val="127C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849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i="1" kern="0" dirty="0">
                <a:solidFill>
                  <a:prstClr val="white"/>
                </a:solidFill>
              </a:rPr>
              <a:t>서비스 기획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29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endParaRPr lang="en-US" altLang="ko-KR" sz="1600" b="1" kern="0" dirty="0">
              <a:solidFill>
                <a:srgbClr val="44546A">
                  <a:lumMod val="50000"/>
                </a:srgbClr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F187189-0578-404E-B76D-DE3373D1F89C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9AB62AEF-C5EF-42B1-B419-43461F65BDBE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8143E2C7-B73B-4900-9A90-CE63A39659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A0BFC36-7D73-481F-B8DB-92ACC4A5BB83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8A0D7F16-773E-473C-9705-29751B483D3B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6DA5A652-7198-4BE3-BE7F-066CC98C68B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B002BB18-8600-4902-BAC3-929487958EF1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7B69E288-2567-4DFD-8A7D-D65F464E23F0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BDCF7906-45D7-4DB9-8A80-08E92F39B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39C9C8C5-89C1-40DE-9E4D-FBC3063671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282AF969-A79B-446D-AE6D-4F1C0B188F79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EB5ED3EE-7D55-4CC7-8CD4-73F65D425E79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92080357-284C-47F1-A4A6-57FBAFF08427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53A4558F-E271-4489-824A-CB211EF00E49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5" name="원호 44">
                  <a:extLst>
                    <a:ext uri="{FF2B5EF4-FFF2-40B4-BE49-F238E27FC236}">
                      <a16:creationId xmlns:a16="http://schemas.microsoft.com/office/drawing/2014/main" id="{177EF2D8-02CF-4EDF-B0C4-C649C6C4AF59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3170C451-1B17-4D7A-93FA-3979DA7698BC}"/>
                    </a:ext>
                  </a:extLst>
                </p:cNvPr>
                <p:cNvCxnSpPr>
                  <a:cxnSpLocks/>
                  <a:stCxn id="45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98645FB9-58B9-41BF-9923-68CC1B5CD6D9}"/>
                    </a:ext>
                  </a:extLst>
                </p:cNvPr>
                <p:cNvCxnSpPr>
                  <a:cxnSpLocks/>
                  <a:endCxn id="45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6576BC78-217C-4736-AFFD-B6E904BE8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E5946EF-20D4-439C-A822-B4156F32CBDE}"/>
              </a:ext>
            </a:extLst>
          </p:cNvPr>
          <p:cNvSpPr/>
          <p:nvPr/>
        </p:nvSpPr>
        <p:spPr>
          <a:xfrm>
            <a:off x="883743" y="2884276"/>
            <a:ext cx="104086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srgbClr val="127CEA"/>
                </a:solidFill>
              </a:rPr>
              <a:t>“ </a:t>
            </a:r>
            <a:r>
              <a:rPr lang="ko-KR" altLang="en-US" sz="3600" b="1" dirty="0"/>
              <a:t>여러분은 현재</a:t>
            </a:r>
            <a:r>
              <a:rPr lang="en-US" altLang="ko-KR" sz="3600" b="1" dirty="0"/>
              <a:t> </a:t>
            </a:r>
            <a:r>
              <a:rPr lang="ko-KR" altLang="en-US" sz="3600" b="1" dirty="0">
                <a:solidFill>
                  <a:srgbClr val="127CEA"/>
                </a:solidFill>
              </a:rPr>
              <a:t>고민거리</a:t>
            </a:r>
            <a:r>
              <a:rPr lang="ko-KR" altLang="en-US" sz="3600" b="1" dirty="0"/>
              <a:t>를 갖고 계신가요</a:t>
            </a:r>
            <a:r>
              <a:rPr lang="en-US" altLang="ko-KR" sz="3600" b="1" dirty="0"/>
              <a:t>? </a:t>
            </a:r>
            <a:r>
              <a:rPr lang="en-US" altLang="ko-KR" sz="3600" b="1" dirty="0">
                <a:solidFill>
                  <a:srgbClr val="127CEA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6075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i="1" kern="0" dirty="0">
                <a:solidFill>
                  <a:prstClr val="white"/>
                </a:solidFill>
              </a:rPr>
              <a:t>서비스 기획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29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endParaRPr lang="en-US" altLang="ko-KR" sz="1600" b="1" kern="0" dirty="0">
              <a:solidFill>
                <a:srgbClr val="44546A">
                  <a:lumMod val="50000"/>
                </a:srgbClr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F187189-0578-404E-B76D-DE3373D1F89C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9AB62AEF-C5EF-42B1-B419-43461F65BDBE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8143E2C7-B73B-4900-9A90-CE63A39659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A0BFC36-7D73-481F-B8DB-92ACC4A5BB83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8A0D7F16-773E-473C-9705-29751B483D3B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6DA5A652-7198-4BE3-BE7F-066CC98C68B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B002BB18-8600-4902-BAC3-929487958EF1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7B69E288-2567-4DFD-8A7D-D65F464E23F0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BDCF7906-45D7-4DB9-8A80-08E92F39B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39C9C8C5-89C1-40DE-9E4D-FBC3063671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282AF969-A79B-446D-AE6D-4F1C0B188F79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EB5ED3EE-7D55-4CC7-8CD4-73F65D425E79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92080357-284C-47F1-A4A6-57FBAFF08427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53A4558F-E271-4489-824A-CB211EF00E49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5" name="원호 44">
                  <a:extLst>
                    <a:ext uri="{FF2B5EF4-FFF2-40B4-BE49-F238E27FC236}">
                      <a16:creationId xmlns:a16="http://schemas.microsoft.com/office/drawing/2014/main" id="{177EF2D8-02CF-4EDF-B0C4-C649C6C4AF59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3170C451-1B17-4D7A-93FA-3979DA7698BC}"/>
                    </a:ext>
                  </a:extLst>
                </p:cNvPr>
                <p:cNvCxnSpPr>
                  <a:cxnSpLocks/>
                  <a:stCxn id="45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98645FB9-58B9-41BF-9923-68CC1B5CD6D9}"/>
                    </a:ext>
                  </a:extLst>
                </p:cNvPr>
                <p:cNvCxnSpPr>
                  <a:cxnSpLocks/>
                  <a:endCxn id="45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6576BC78-217C-4736-AFFD-B6E904BE8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/>
          <p:cNvGrpSpPr/>
          <p:nvPr/>
        </p:nvGrpSpPr>
        <p:grpSpPr>
          <a:xfrm>
            <a:off x="1495635" y="1920790"/>
            <a:ext cx="3600000" cy="3600000"/>
            <a:chOff x="1281551" y="1880270"/>
            <a:chExt cx="2264016" cy="2264016"/>
          </a:xfrm>
        </p:grpSpPr>
        <p:sp>
          <p:nvSpPr>
            <p:cNvPr id="52" name="원호 55">
              <a:extLst>
                <a:ext uri="{FF2B5EF4-FFF2-40B4-BE49-F238E27FC236}">
                  <a16:creationId xmlns:a16="http://schemas.microsoft.com/office/drawing/2014/main" id="{24FD3098-84B5-4BE0-9852-0D1698C3CD05}"/>
                </a:ext>
              </a:extLst>
            </p:cNvPr>
            <p:cNvSpPr/>
            <p:nvPr/>
          </p:nvSpPr>
          <p:spPr>
            <a:xfrm>
              <a:off x="1408042" y="2006763"/>
              <a:ext cx="2011034" cy="2011034"/>
            </a:xfrm>
            <a:prstGeom prst="donut">
              <a:avLst>
                <a:gd name="adj" fmla="val 7082"/>
              </a:avLst>
            </a:prstGeom>
            <a:solidFill>
              <a:srgbClr val="A5D5E9"/>
            </a:solidFill>
            <a:ln w="19050" cap="rnd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91</a:t>
              </a:r>
              <a:r>
                <a:rPr lang="en-US" altLang="ko-KR" sz="2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%</a:t>
              </a:r>
              <a:endPara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3" name="원호 55">
              <a:extLst>
                <a:ext uri="{FF2B5EF4-FFF2-40B4-BE49-F238E27FC236}">
                  <a16:creationId xmlns:a16="http://schemas.microsoft.com/office/drawing/2014/main" id="{520A5A7A-BC97-48E9-BD55-E3BDDF84F8EE}"/>
                </a:ext>
              </a:extLst>
            </p:cNvPr>
            <p:cNvSpPr/>
            <p:nvPr/>
          </p:nvSpPr>
          <p:spPr>
            <a:xfrm>
              <a:off x="1281551" y="1880270"/>
              <a:ext cx="2264016" cy="2264016"/>
            </a:xfrm>
            <a:prstGeom prst="arc">
              <a:avLst>
                <a:gd name="adj1" fmla="val 16200000"/>
                <a:gd name="adj2" fmla="val 13770085"/>
              </a:avLst>
            </a:prstGeom>
            <a:noFill/>
            <a:ln w="19050" cap="flat"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4" name="원호 55">
              <a:extLst>
                <a:ext uri="{FF2B5EF4-FFF2-40B4-BE49-F238E27FC236}">
                  <a16:creationId xmlns:a16="http://schemas.microsoft.com/office/drawing/2014/main" id="{F99163ED-D996-4A81-941D-DD7AB04E6370}"/>
                </a:ext>
              </a:extLst>
            </p:cNvPr>
            <p:cNvSpPr/>
            <p:nvPr/>
          </p:nvSpPr>
          <p:spPr>
            <a:xfrm>
              <a:off x="1477984" y="2076704"/>
              <a:ext cx="1871148" cy="1871148"/>
            </a:xfrm>
            <a:prstGeom prst="arc">
              <a:avLst>
                <a:gd name="adj1" fmla="val 16200000"/>
                <a:gd name="adj2" fmla="val 13630369"/>
              </a:avLst>
            </a:prstGeom>
            <a:noFill/>
            <a:ln w="127000" cap="rnd">
              <a:solidFill>
                <a:srgbClr val="127CEA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5" name="사각형: 둥근 모서리 53">
              <a:extLst>
                <a:ext uri="{FF2B5EF4-FFF2-40B4-BE49-F238E27FC236}">
                  <a16:creationId xmlns:a16="http://schemas.microsoft.com/office/drawing/2014/main" id="{62708F8F-CE4F-490F-8942-E68ECF65E59B}"/>
                </a:ext>
              </a:extLst>
            </p:cNvPr>
            <p:cNvSpPr/>
            <p:nvPr/>
          </p:nvSpPr>
          <p:spPr>
            <a:xfrm rot="18900000">
              <a:off x="1780003" y="2112773"/>
              <a:ext cx="74519" cy="39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E5946EF-20D4-439C-A822-B4156F32CBDE}"/>
              </a:ext>
            </a:extLst>
          </p:cNvPr>
          <p:cNvSpPr/>
          <p:nvPr/>
        </p:nvSpPr>
        <p:spPr>
          <a:xfrm>
            <a:off x="6071653" y="2797460"/>
            <a:ext cx="4719474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한국인의 </a:t>
            </a:r>
            <a:r>
              <a:rPr lang="en-US" altLang="ko-KR" sz="2000" dirty="0"/>
              <a:t>91%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“</a:t>
            </a:r>
            <a:r>
              <a:rPr lang="ko-KR" altLang="en-US" sz="2400" b="1" dirty="0"/>
              <a:t>현재 고민거리 갖고 있다</a:t>
            </a:r>
            <a:r>
              <a:rPr lang="en-US" altLang="ko-KR" sz="2400" b="1" dirty="0"/>
              <a:t>.” </a:t>
            </a:r>
            <a:r>
              <a:rPr lang="ko-KR" altLang="en-US" sz="2400" b="1" dirty="0"/>
              <a:t>응답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조사 전문 기관 </a:t>
            </a:r>
            <a:r>
              <a:rPr lang="ko-KR" altLang="en-US" sz="1600" dirty="0" err="1"/>
              <a:t>틸리언프로</a:t>
            </a:r>
            <a:r>
              <a:rPr lang="ko-KR" altLang="en-US" sz="1600" dirty="0"/>
              <a:t> </a:t>
            </a:r>
            <a:r>
              <a:rPr lang="en-US" altLang="ko-KR" sz="1600" dirty="0"/>
              <a:t>(2020.09.04)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전국 </a:t>
            </a:r>
            <a:r>
              <a:rPr lang="en-US" altLang="ko-KR" sz="1600" dirty="0"/>
              <a:t>20-59</a:t>
            </a:r>
            <a:r>
              <a:rPr lang="ko-KR" altLang="en-US" sz="1600" dirty="0"/>
              <a:t>세 남녀 대상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553994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i="1" kern="0" dirty="0">
                <a:solidFill>
                  <a:prstClr val="white"/>
                </a:solidFill>
              </a:rPr>
              <a:t>서비스 기획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29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endParaRPr lang="en-US" altLang="ko-KR" sz="1600" b="1" kern="0" dirty="0">
              <a:solidFill>
                <a:srgbClr val="44546A">
                  <a:lumMod val="50000"/>
                </a:srgbClr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F187189-0578-404E-B76D-DE3373D1F89C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9AB62AEF-C5EF-42B1-B419-43461F65BDBE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8143E2C7-B73B-4900-9A90-CE63A39659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A0BFC36-7D73-481F-B8DB-92ACC4A5BB83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8A0D7F16-773E-473C-9705-29751B483D3B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6DA5A652-7198-4BE3-BE7F-066CC98C68B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B002BB18-8600-4902-BAC3-929487958EF1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7B69E288-2567-4DFD-8A7D-D65F464E23F0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BDCF7906-45D7-4DB9-8A80-08E92F39B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39C9C8C5-89C1-40DE-9E4D-FBC3063671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282AF969-A79B-446D-AE6D-4F1C0B188F79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EB5ED3EE-7D55-4CC7-8CD4-73F65D425E79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92080357-284C-47F1-A4A6-57FBAFF08427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53A4558F-E271-4489-824A-CB211EF00E49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5" name="원호 44">
                  <a:extLst>
                    <a:ext uri="{FF2B5EF4-FFF2-40B4-BE49-F238E27FC236}">
                      <a16:creationId xmlns:a16="http://schemas.microsoft.com/office/drawing/2014/main" id="{177EF2D8-02CF-4EDF-B0C4-C649C6C4AF59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3170C451-1B17-4D7A-93FA-3979DA7698BC}"/>
                    </a:ext>
                  </a:extLst>
                </p:cNvPr>
                <p:cNvCxnSpPr>
                  <a:cxnSpLocks/>
                  <a:stCxn id="45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98645FB9-58B9-41BF-9923-68CC1B5CD6D9}"/>
                    </a:ext>
                  </a:extLst>
                </p:cNvPr>
                <p:cNvCxnSpPr>
                  <a:cxnSpLocks/>
                  <a:endCxn id="45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6576BC78-217C-4736-AFFD-B6E904BE8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E5946EF-20D4-439C-A822-B4156F32CBDE}"/>
              </a:ext>
            </a:extLst>
          </p:cNvPr>
          <p:cNvSpPr/>
          <p:nvPr/>
        </p:nvSpPr>
        <p:spPr>
          <a:xfrm>
            <a:off x="883743" y="3020875"/>
            <a:ext cx="10408671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/>
              <a:t>Astro(</a:t>
            </a:r>
            <a:r>
              <a:rPr lang="ko-KR" altLang="en-US" sz="3600" b="1" dirty="0"/>
              <a:t>별</a:t>
            </a:r>
            <a:r>
              <a:rPr lang="en-US" altLang="ko-KR" sz="3600" b="1" dirty="0"/>
              <a:t>) + taro(</a:t>
            </a:r>
            <a:r>
              <a:rPr lang="ko-KR" altLang="en-US" sz="3600" b="1" dirty="0"/>
              <a:t>타로</a:t>
            </a:r>
            <a:r>
              <a:rPr lang="en-US" altLang="ko-KR" sz="3600" b="1" dirty="0"/>
              <a:t>) =&gt; </a:t>
            </a:r>
            <a:r>
              <a:rPr lang="en-US" altLang="ko-KR" sz="3600" b="1" dirty="0" err="1">
                <a:solidFill>
                  <a:srgbClr val="127CEA"/>
                </a:solidFill>
              </a:rPr>
              <a:t>Astaro</a:t>
            </a:r>
            <a:r>
              <a:rPr lang="en-US" altLang="ko-KR" sz="3600" b="1" dirty="0">
                <a:solidFill>
                  <a:srgbClr val="127CEA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704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i="1" kern="0" dirty="0">
                <a:solidFill>
                  <a:prstClr val="white"/>
                </a:solidFill>
              </a:rPr>
              <a:t>서비스 기획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29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endParaRPr lang="en-US" altLang="ko-KR" sz="1600" b="1" kern="0" dirty="0">
              <a:solidFill>
                <a:srgbClr val="44546A">
                  <a:lumMod val="50000"/>
                </a:srgbClr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F187189-0578-404E-B76D-DE3373D1F89C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9AB62AEF-C5EF-42B1-B419-43461F65BDBE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8143E2C7-B73B-4900-9A90-CE63A39659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A0BFC36-7D73-481F-B8DB-92ACC4A5BB83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8A0D7F16-773E-473C-9705-29751B483D3B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6DA5A652-7198-4BE3-BE7F-066CC98C68B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B002BB18-8600-4902-BAC3-929487958EF1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7B69E288-2567-4DFD-8A7D-D65F464E23F0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BDCF7906-45D7-4DB9-8A80-08E92F39B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39C9C8C5-89C1-40DE-9E4D-FBC3063671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282AF969-A79B-446D-AE6D-4F1C0B188F79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EB5ED3EE-7D55-4CC7-8CD4-73F65D425E79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92080357-284C-47F1-A4A6-57FBAFF08427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53A4558F-E271-4489-824A-CB211EF00E49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5" name="원호 44">
                  <a:extLst>
                    <a:ext uri="{FF2B5EF4-FFF2-40B4-BE49-F238E27FC236}">
                      <a16:creationId xmlns:a16="http://schemas.microsoft.com/office/drawing/2014/main" id="{177EF2D8-02CF-4EDF-B0C4-C649C6C4AF59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3170C451-1B17-4D7A-93FA-3979DA7698BC}"/>
                    </a:ext>
                  </a:extLst>
                </p:cNvPr>
                <p:cNvCxnSpPr>
                  <a:cxnSpLocks/>
                  <a:stCxn id="45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98645FB9-58B9-41BF-9923-68CC1B5CD6D9}"/>
                    </a:ext>
                  </a:extLst>
                </p:cNvPr>
                <p:cNvCxnSpPr>
                  <a:cxnSpLocks/>
                  <a:endCxn id="45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6576BC78-217C-4736-AFFD-B6E904BE8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C4D914F-6937-C486-6B44-D2DA539D001B}"/>
              </a:ext>
            </a:extLst>
          </p:cNvPr>
          <p:cNvSpPr/>
          <p:nvPr/>
        </p:nvSpPr>
        <p:spPr>
          <a:xfrm>
            <a:off x="1851308" y="2413772"/>
            <a:ext cx="2711368" cy="27113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익명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고민 상담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커뮤니티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525EE7F-0A54-DB3E-6867-74D26F56116D}"/>
              </a:ext>
            </a:extLst>
          </p:cNvPr>
          <p:cNvSpPr/>
          <p:nvPr/>
        </p:nvSpPr>
        <p:spPr>
          <a:xfrm>
            <a:off x="7629326" y="2413772"/>
            <a:ext cx="2711368" cy="27113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타로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더하기 기호 4">
            <a:extLst>
              <a:ext uri="{FF2B5EF4-FFF2-40B4-BE49-F238E27FC236}">
                <a16:creationId xmlns:a16="http://schemas.microsoft.com/office/drawing/2014/main" id="{8EC1C4E7-464F-E672-011D-69BBEF3C987D}"/>
              </a:ext>
            </a:extLst>
          </p:cNvPr>
          <p:cNvSpPr/>
          <p:nvPr/>
        </p:nvSpPr>
        <p:spPr>
          <a:xfrm>
            <a:off x="5266249" y="2994756"/>
            <a:ext cx="1549400" cy="1549400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476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각형: 둥근 모서리 12">
            <a:extLst>
              <a:ext uri="{FF2B5EF4-FFF2-40B4-BE49-F238E27FC236}">
                <a16:creationId xmlns:a16="http://schemas.microsoft.com/office/drawing/2014/main" id="{8E2C83CC-8F46-08C5-F185-9E16077D321E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i="1" kern="0" dirty="0">
                <a:solidFill>
                  <a:prstClr val="white"/>
                </a:solidFill>
              </a:rPr>
              <a:t>서비스 기획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26" name="사각형: 둥근 모서리 13">
            <a:extLst>
              <a:ext uri="{FF2B5EF4-FFF2-40B4-BE49-F238E27FC236}">
                <a16:creationId xmlns:a16="http://schemas.microsoft.com/office/drawing/2014/main" id="{676161CF-7E68-50CA-77D8-A655D127FED2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endParaRPr lang="en-US" altLang="ko-KR" sz="1600" b="1" kern="0" dirty="0">
              <a:solidFill>
                <a:srgbClr val="44546A">
                  <a:lumMod val="50000"/>
                </a:srgbClr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C0CFEE9-B334-95DE-E8A5-611FE9CFB87B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28" name="원호 27">
              <a:extLst>
                <a:ext uri="{FF2B5EF4-FFF2-40B4-BE49-F238E27FC236}">
                  <a16:creationId xmlns:a16="http://schemas.microsoft.com/office/drawing/2014/main" id="{22F5A313-F426-4D53-9F6D-4D8318FED3CA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54A43500-FA30-83E6-816E-CFCDDAFC3F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5A456632-48A3-E580-960B-B2C88B63BD9D}"/>
                </a:ext>
              </a:extLst>
            </p:cNvPr>
            <p:cNvCxnSpPr>
              <a:cxnSpLocks/>
              <a:endCxn id="28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8FB350FE-665A-05AA-C6EE-4CCD67F906C4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2" name="원호 41">
                <a:extLst>
                  <a:ext uri="{FF2B5EF4-FFF2-40B4-BE49-F238E27FC236}">
                    <a16:creationId xmlns:a16="http://schemas.microsoft.com/office/drawing/2014/main" id="{4A27A16F-3A9E-2B5E-8829-39C3F0E5DF9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FB9706C2-5A1F-B94A-42CF-B219F4FEEED5}"/>
                  </a:ext>
                </a:extLst>
              </p:cNvPr>
              <p:cNvCxnSpPr>
                <a:cxnSpLocks/>
                <a:stCxn id="42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35F3FBF3-82E5-DF81-2B56-1E7985417550}"/>
                  </a:ext>
                </a:extLst>
              </p:cNvPr>
              <p:cNvCxnSpPr>
                <a:cxnSpLocks/>
                <a:endCxn id="42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5504CC76-5A07-64E1-2D58-73B75C18BD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14E93A6C-9420-9045-922F-BD9C0D2EF7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6C6491CD-E20B-3068-D5BC-4AFED46F0FF3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908CE1EC-6275-4CA4-2ABA-0A744F885483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37" name="원호 36">
                <a:extLst>
                  <a:ext uri="{FF2B5EF4-FFF2-40B4-BE49-F238E27FC236}">
                    <a16:creationId xmlns:a16="http://schemas.microsoft.com/office/drawing/2014/main" id="{F08B03CA-911E-BA62-DF1D-149E6AA17E3D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B013ADCA-3ABD-326C-BE7E-CAABBFC821B3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39" name="원호 38">
                  <a:extLst>
                    <a:ext uri="{FF2B5EF4-FFF2-40B4-BE49-F238E27FC236}">
                      <a16:creationId xmlns:a16="http://schemas.microsoft.com/office/drawing/2014/main" id="{E3A9BDBF-AD47-EC00-24D9-1D9871596F77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0" name="직선 연결선 39">
                  <a:extLst>
                    <a:ext uri="{FF2B5EF4-FFF2-40B4-BE49-F238E27FC236}">
                      <a16:creationId xmlns:a16="http://schemas.microsoft.com/office/drawing/2014/main" id="{FB7EE44F-E1EC-C496-65B2-ED532A07D68B}"/>
                    </a:ext>
                  </a:extLst>
                </p:cNvPr>
                <p:cNvCxnSpPr>
                  <a:cxnSpLocks/>
                  <a:stCxn id="39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>
                  <a:extLst>
                    <a:ext uri="{FF2B5EF4-FFF2-40B4-BE49-F238E27FC236}">
                      <a16:creationId xmlns:a16="http://schemas.microsoft.com/office/drawing/2014/main" id="{C75AB922-4CA7-19B5-548B-33114BCE3BD6}"/>
                    </a:ext>
                  </a:extLst>
                </p:cNvPr>
                <p:cNvCxnSpPr>
                  <a:cxnSpLocks/>
                  <a:endCxn id="39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FE1054F-2B1A-4BF9-2C48-0D1404E7FB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8" name="Picture 6" descr="트렌드모니터">
            <a:extLst>
              <a:ext uri="{FF2B5EF4-FFF2-40B4-BE49-F238E27FC236}">
                <a16:creationId xmlns:a16="http://schemas.microsoft.com/office/drawing/2014/main" id="{F9844167-F42B-AAA2-E2FE-A1C992287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548" y="1267146"/>
            <a:ext cx="3986988" cy="463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4E5946EF-20D4-439C-A822-B4156F32CBDE}"/>
              </a:ext>
            </a:extLst>
          </p:cNvPr>
          <p:cNvSpPr/>
          <p:nvPr/>
        </p:nvSpPr>
        <p:spPr>
          <a:xfrm>
            <a:off x="750134" y="1874506"/>
            <a:ext cx="44123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/>
              <a:t>고민 상담의 기대 효과 </a:t>
            </a:r>
            <a:endParaRPr lang="en-US" altLang="ko-KR" sz="2400" b="1" dirty="0" smtClean="0"/>
          </a:p>
          <a:p>
            <a:pPr algn="ctr">
              <a:lnSpc>
                <a:spcPct val="150000"/>
              </a:lnSpc>
            </a:pPr>
            <a:endParaRPr lang="en-US" altLang="ko-KR" sz="2000" dirty="0"/>
          </a:p>
          <a:p>
            <a:pPr algn="ctr">
              <a:lnSpc>
                <a:spcPct val="150000"/>
              </a:lnSpc>
            </a:pPr>
            <a:r>
              <a:rPr lang="en-US" altLang="ko-KR" sz="2000" dirty="0" smtClean="0"/>
              <a:t>“</a:t>
            </a:r>
            <a:r>
              <a:rPr lang="ko-KR" altLang="en-US" sz="2000" dirty="0" smtClean="0"/>
              <a:t>고민을 이야기하고 공감을 받는 것 </a:t>
            </a:r>
            <a:endParaRPr lang="en-US" altLang="ko-KR" sz="2000" dirty="0" smtClean="0"/>
          </a:p>
          <a:p>
            <a:pPr algn="ctr">
              <a:lnSpc>
                <a:spcPct val="150000"/>
              </a:lnSpc>
            </a:pPr>
            <a:r>
              <a:rPr lang="ko-KR" altLang="en-US" sz="2000" dirty="0" smtClean="0"/>
              <a:t>만으로도 </a:t>
            </a:r>
            <a:r>
              <a:rPr lang="ko-KR" altLang="en-US" sz="2000" dirty="0" smtClean="0">
                <a:solidFill>
                  <a:srgbClr val="FF0000"/>
                </a:solidFill>
              </a:rPr>
              <a:t>심리적 안정</a:t>
            </a:r>
            <a:r>
              <a:rPr lang="ko-KR" altLang="en-US" sz="2000" dirty="0" smtClean="0"/>
              <a:t>을 느낌</a:t>
            </a:r>
            <a:r>
              <a:rPr lang="en-US" altLang="ko-KR" sz="2000" dirty="0" smtClean="0"/>
              <a:t>”</a:t>
            </a:r>
          </a:p>
          <a:p>
            <a:pPr algn="ctr">
              <a:lnSpc>
                <a:spcPct val="150000"/>
              </a:lnSpc>
            </a:pPr>
            <a:endParaRPr lang="en-US" altLang="ko-KR" sz="2000" dirty="0"/>
          </a:p>
          <a:p>
            <a:pPr algn="ctr">
              <a:lnSpc>
                <a:spcPct val="150000"/>
              </a:lnSpc>
            </a:pPr>
            <a:r>
              <a:rPr lang="ko-KR" altLang="en-US" sz="2000" dirty="0" err="1" smtClean="0"/>
              <a:t>타로와</a:t>
            </a:r>
            <a:r>
              <a:rPr lang="ko-KR" altLang="en-US" sz="2000" dirty="0" smtClean="0"/>
              <a:t> 같은 운세를 통해서 얻는 것</a:t>
            </a:r>
            <a:endParaRPr lang="en-US" altLang="ko-KR" sz="2000" dirty="0" smtClean="0"/>
          </a:p>
          <a:p>
            <a:pPr algn="ctr">
              <a:lnSpc>
                <a:spcPct val="150000"/>
              </a:lnSpc>
            </a:pPr>
            <a:r>
              <a:rPr lang="ko-KR" altLang="en-US" sz="2000" dirty="0" smtClean="0"/>
              <a:t>유사함</a:t>
            </a:r>
            <a:endParaRPr lang="en-US" altLang="ko-KR" sz="1600" dirty="0"/>
          </a:p>
        </p:txBody>
      </p:sp>
      <p:sp>
        <p:nvSpPr>
          <p:cNvPr id="2" name="오른쪽 화살표 1"/>
          <p:cNvSpPr/>
          <p:nvPr/>
        </p:nvSpPr>
        <p:spPr>
          <a:xfrm>
            <a:off x="5705348" y="3414833"/>
            <a:ext cx="677665" cy="33566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522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각형: 둥근 모서리 12">
            <a:extLst>
              <a:ext uri="{FF2B5EF4-FFF2-40B4-BE49-F238E27FC236}">
                <a16:creationId xmlns:a16="http://schemas.microsoft.com/office/drawing/2014/main" id="{8E2C83CC-8F46-08C5-F185-9E16077D321E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i="1" kern="0" dirty="0">
                <a:solidFill>
                  <a:prstClr val="white"/>
                </a:solidFill>
              </a:rPr>
              <a:t>서비스 기획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26" name="사각형: 둥근 모서리 13">
            <a:extLst>
              <a:ext uri="{FF2B5EF4-FFF2-40B4-BE49-F238E27FC236}">
                <a16:creationId xmlns:a16="http://schemas.microsoft.com/office/drawing/2014/main" id="{676161CF-7E68-50CA-77D8-A655D127FED2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endParaRPr lang="en-US" altLang="ko-KR" sz="1600" b="1" kern="0" dirty="0">
              <a:solidFill>
                <a:srgbClr val="44546A">
                  <a:lumMod val="50000"/>
                </a:srgbClr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C0CFEE9-B334-95DE-E8A5-611FE9CFB87B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28" name="원호 27">
              <a:extLst>
                <a:ext uri="{FF2B5EF4-FFF2-40B4-BE49-F238E27FC236}">
                  <a16:creationId xmlns:a16="http://schemas.microsoft.com/office/drawing/2014/main" id="{22F5A313-F426-4D53-9F6D-4D8318FED3CA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54A43500-FA30-83E6-816E-CFCDDAFC3F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5A456632-48A3-E580-960B-B2C88B63BD9D}"/>
                </a:ext>
              </a:extLst>
            </p:cNvPr>
            <p:cNvCxnSpPr>
              <a:cxnSpLocks/>
              <a:endCxn id="28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8FB350FE-665A-05AA-C6EE-4CCD67F906C4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2" name="원호 41">
                <a:extLst>
                  <a:ext uri="{FF2B5EF4-FFF2-40B4-BE49-F238E27FC236}">
                    <a16:creationId xmlns:a16="http://schemas.microsoft.com/office/drawing/2014/main" id="{4A27A16F-3A9E-2B5E-8829-39C3F0E5DF9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FB9706C2-5A1F-B94A-42CF-B219F4FEEED5}"/>
                  </a:ext>
                </a:extLst>
              </p:cNvPr>
              <p:cNvCxnSpPr>
                <a:cxnSpLocks/>
                <a:stCxn id="42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35F3FBF3-82E5-DF81-2B56-1E7985417550}"/>
                  </a:ext>
                </a:extLst>
              </p:cNvPr>
              <p:cNvCxnSpPr>
                <a:cxnSpLocks/>
                <a:endCxn id="42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5504CC76-5A07-64E1-2D58-73B75C18BD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14E93A6C-9420-9045-922F-BD9C0D2EF7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6C6491CD-E20B-3068-D5BC-4AFED46F0FF3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908CE1EC-6275-4CA4-2ABA-0A744F885483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37" name="원호 36">
                <a:extLst>
                  <a:ext uri="{FF2B5EF4-FFF2-40B4-BE49-F238E27FC236}">
                    <a16:creationId xmlns:a16="http://schemas.microsoft.com/office/drawing/2014/main" id="{F08B03CA-911E-BA62-DF1D-149E6AA17E3D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B013ADCA-3ABD-326C-BE7E-CAABBFC821B3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39" name="원호 38">
                  <a:extLst>
                    <a:ext uri="{FF2B5EF4-FFF2-40B4-BE49-F238E27FC236}">
                      <a16:creationId xmlns:a16="http://schemas.microsoft.com/office/drawing/2014/main" id="{E3A9BDBF-AD47-EC00-24D9-1D9871596F77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0" name="직선 연결선 39">
                  <a:extLst>
                    <a:ext uri="{FF2B5EF4-FFF2-40B4-BE49-F238E27FC236}">
                      <a16:creationId xmlns:a16="http://schemas.microsoft.com/office/drawing/2014/main" id="{FB7EE44F-E1EC-C496-65B2-ED532A07D68B}"/>
                    </a:ext>
                  </a:extLst>
                </p:cNvPr>
                <p:cNvCxnSpPr>
                  <a:cxnSpLocks/>
                  <a:stCxn id="39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>
                  <a:extLst>
                    <a:ext uri="{FF2B5EF4-FFF2-40B4-BE49-F238E27FC236}">
                      <a16:creationId xmlns:a16="http://schemas.microsoft.com/office/drawing/2014/main" id="{C75AB922-4CA7-19B5-548B-33114BCE3BD6}"/>
                    </a:ext>
                  </a:extLst>
                </p:cNvPr>
                <p:cNvCxnSpPr>
                  <a:cxnSpLocks/>
                  <a:endCxn id="39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FE1054F-2B1A-4BF9-2C48-0D1404E7FB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래픽 2" descr="갈매기형 화살표 단색으로 채워진">
            <a:extLst>
              <a:ext uri="{FF2B5EF4-FFF2-40B4-BE49-F238E27FC236}">
                <a16:creationId xmlns:a16="http://schemas.microsoft.com/office/drawing/2014/main" id="{585BC7BB-1B80-223D-68C7-ED1810935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0417" y="2734559"/>
            <a:ext cx="1752600" cy="17526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95857DB-484F-3F78-6205-08A8EFA867B3}"/>
              </a:ext>
            </a:extLst>
          </p:cNvPr>
          <p:cNvSpPr/>
          <p:nvPr/>
        </p:nvSpPr>
        <p:spPr>
          <a:xfrm>
            <a:off x="1331982" y="3115109"/>
            <a:ext cx="3084213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dirty="0"/>
              <a:t>고민의 해결</a:t>
            </a:r>
            <a:endParaRPr lang="en-US" altLang="ko-KR" sz="40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749FD42-8D58-2A7E-64EB-15186793338A}"/>
              </a:ext>
            </a:extLst>
          </p:cNvPr>
          <p:cNvSpPr/>
          <p:nvPr/>
        </p:nvSpPr>
        <p:spPr>
          <a:xfrm>
            <a:off x="7617239" y="1709179"/>
            <a:ext cx="3539893" cy="3666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dirty="0"/>
              <a:t>고민 표출</a:t>
            </a:r>
            <a:endParaRPr lang="en-US" altLang="ko-KR" sz="4000" b="1" dirty="0"/>
          </a:p>
          <a:p>
            <a:pPr>
              <a:lnSpc>
                <a:spcPct val="150000"/>
              </a:lnSpc>
            </a:pPr>
            <a:r>
              <a:rPr lang="ko-KR" altLang="en-US" sz="4000" b="1" dirty="0"/>
              <a:t>공감대 형성</a:t>
            </a:r>
            <a:endParaRPr lang="en-US" altLang="ko-KR" sz="4000" b="1" dirty="0"/>
          </a:p>
          <a:p>
            <a:pPr>
              <a:lnSpc>
                <a:spcPct val="150000"/>
              </a:lnSpc>
            </a:pPr>
            <a:r>
              <a:rPr lang="ko-KR" altLang="en-US" sz="4000" b="1" dirty="0"/>
              <a:t>마음의 위안</a:t>
            </a:r>
            <a:endParaRPr lang="en-US" altLang="ko-KR" sz="4000" b="1" dirty="0"/>
          </a:p>
          <a:p>
            <a:pPr>
              <a:lnSpc>
                <a:spcPct val="150000"/>
              </a:lnSpc>
            </a:pPr>
            <a:r>
              <a:rPr lang="ko-KR" altLang="en-US" sz="4000" b="1" dirty="0"/>
              <a:t>심리적 안정감</a:t>
            </a:r>
            <a:endParaRPr lang="en-US" altLang="ko-KR" sz="4000" b="1" dirty="0"/>
          </a:p>
        </p:txBody>
      </p:sp>
    </p:spTree>
    <p:extLst>
      <p:ext uri="{BB962C8B-B14F-4D97-AF65-F5344CB8AC3E}">
        <p14:creationId xmlns:p14="http://schemas.microsoft.com/office/powerpoint/2010/main" val="2223938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i="1" kern="0" dirty="0">
                <a:solidFill>
                  <a:prstClr val="white"/>
                </a:solidFill>
              </a:rPr>
              <a:t>서비스 </a:t>
            </a:r>
            <a:r>
              <a:rPr lang="ko-KR" altLang="en-US" b="1" i="1" kern="0" dirty="0" smtClean="0">
                <a:solidFill>
                  <a:prstClr val="white"/>
                </a:solidFill>
              </a:rPr>
              <a:t>소개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29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endParaRPr lang="en-US" altLang="ko-KR" sz="1600" b="1" kern="0" dirty="0">
              <a:solidFill>
                <a:srgbClr val="44546A">
                  <a:lumMod val="50000"/>
                </a:srgbClr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F187189-0578-404E-B76D-DE3373D1F89C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9AB62AEF-C5EF-42B1-B419-43461F65BDBE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8143E2C7-B73B-4900-9A90-CE63A39659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A0BFC36-7D73-481F-B8DB-92ACC4A5BB83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8A0D7F16-773E-473C-9705-29751B483D3B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6DA5A652-7198-4BE3-BE7F-066CC98C68B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B002BB18-8600-4902-BAC3-929487958EF1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7B69E288-2567-4DFD-8A7D-D65F464E23F0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BDCF7906-45D7-4DB9-8A80-08E92F39B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39C9C8C5-89C1-40DE-9E4D-FBC3063671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282AF969-A79B-446D-AE6D-4F1C0B188F79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EB5ED3EE-7D55-4CC7-8CD4-73F65D425E79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92080357-284C-47F1-A4A6-57FBAFF08427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53A4558F-E271-4489-824A-CB211EF00E49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5" name="원호 44">
                  <a:extLst>
                    <a:ext uri="{FF2B5EF4-FFF2-40B4-BE49-F238E27FC236}">
                      <a16:creationId xmlns:a16="http://schemas.microsoft.com/office/drawing/2014/main" id="{177EF2D8-02CF-4EDF-B0C4-C649C6C4AF59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3170C451-1B17-4D7A-93FA-3979DA7698BC}"/>
                    </a:ext>
                  </a:extLst>
                </p:cNvPr>
                <p:cNvCxnSpPr>
                  <a:cxnSpLocks/>
                  <a:stCxn id="45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98645FB9-58B9-41BF-9923-68CC1B5CD6D9}"/>
                    </a:ext>
                  </a:extLst>
                </p:cNvPr>
                <p:cNvCxnSpPr>
                  <a:cxnSpLocks/>
                  <a:endCxn id="45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6576BC78-217C-4736-AFFD-B6E904BE8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1D57EBD5-E82A-EBC8-DF6A-2D5E0898D667}"/>
              </a:ext>
            </a:extLst>
          </p:cNvPr>
          <p:cNvGrpSpPr/>
          <p:nvPr/>
        </p:nvGrpSpPr>
        <p:grpSpPr>
          <a:xfrm>
            <a:off x="1397000" y="1004462"/>
            <a:ext cx="3084213" cy="5180538"/>
            <a:chOff x="1444472" y="1165398"/>
            <a:chExt cx="2802004" cy="4706513"/>
          </a:xfrm>
        </p:grpSpPr>
        <p:pic>
          <p:nvPicPr>
            <p:cNvPr id="1026" name="Picture 2" descr="갤럭시 목업 PNG 일러스트 | 이미지 및 PSD 파일 | Pngtree에 무료 다운로드">
              <a:extLst>
                <a:ext uri="{FF2B5EF4-FFF2-40B4-BE49-F238E27FC236}">
                  <a16:creationId xmlns:a16="http://schemas.microsoft.com/office/drawing/2014/main" id="{BA27E250-C735-9FE9-0D59-9A2ED3C9FC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37" t="12508" r="49815" b="18199"/>
            <a:stretch/>
          </p:blipFill>
          <p:spPr bwMode="auto">
            <a:xfrm>
              <a:off x="1444472" y="1165398"/>
              <a:ext cx="2802004" cy="4617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ABA1FABA-6184-C5B0-538D-092431CE1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38764" y="1221192"/>
              <a:ext cx="2592000" cy="4650719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1D198DEC-8547-749F-8692-3AF7D3091623}"/>
              </a:ext>
            </a:extLst>
          </p:cNvPr>
          <p:cNvSpPr/>
          <p:nvPr/>
        </p:nvSpPr>
        <p:spPr>
          <a:xfrm>
            <a:off x="6218697" y="1969084"/>
            <a:ext cx="4472514" cy="2534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/>
              <a:t>UI / UX</a:t>
            </a:r>
          </a:p>
          <a:p>
            <a:pPr algn="ctr">
              <a:lnSpc>
                <a:spcPct val="150000"/>
              </a:lnSpc>
            </a:pPr>
            <a:endParaRPr lang="en-US" altLang="ko-KR" sz="3200" b="1" dirty="0">
              <a:solidFill>
                <a:srgbClr val="127CEA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4800" b="1" dirty="0">
                <a:solidFill>
                  <a:srgbClr val="127CEA"/>
                </a:solidFill>
              </a:rPr>
              <a:t>“</a:t>
            </a:r>
            <a:r>
              <a:rPr lang="ko-KR" altLang="en-US" sz="4800" b="1" dirty="0">
                <a:solidFill>
                  <a:srgbClr val="127CEA"/>
                </a:solidFill>
              </a:rPr>
              <a:t>감성 추구</a:t>
            </a:r>
            <a:r>
              <a:rPr lang="en-US" altLang="ko-KR" sz="4800" b="1" dirty="0">
                <a:solidFill>
                  <a:srgbClr val="127CEA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4564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424</Words>
  <Application>Microsoft Office PowerPoint</Application>
  <PresentationFormat>와이드스크린</PresentationFormat>
  <Paragraphs>176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Algerian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SSAFY</cp:lastModifiedBy>
  <cp:revision>112</cp:revision>
  <dcterms:created xsi:type="dcterms:W3CDTF">2023-04-19T23:47:29Z</dcterms:created>
  <dcterms:modified xsi:type="dcterms:W3CDTF">2023-04-21T01:45:03Z</dcterms:modified>
</cp:coreProperties>
</file>