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35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478552" cy="2868168"/>
          </a:xfrm>
        </p:spPr>
        <p:txBody>
          <a:bodyPr/>
          <a:lstStyle/>
          <a:p>
            <a:r>
              <a:t>Task 4 </a:t>
            </a:r>
            <a:r>
              <a:rPr/>
              <a:t>–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smtClean="0"/>
              <a:t>Coffee</a:t>
            </a:r>
            <a:r>
              <a:rPr lang="en-IN" dirty="0" smtClean="0"/>
              <a:t> - sales</a:t>
            </a:r>
            <a:r>
              <a:rPr smtClean="0"/>
              <a:t> </a:t>
            </a:r>
            <a:r>
              <a:t>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490978" cy="2123818"/>
          </a:xfrm>
        </p:spPr>
        <p:txBody>
          <a:bodyPr>
            <a:normAutofit/>
          </a:bodyPr>
          <a:lstStyle/>
          <a:p>
            <a:r>
              <a:t>Interactive Sales Dashboard using Tableau</a:t>
            </a:r>
          </a:p>
          <a:p>
            <a:r>
              <a:t>Divya Parthasarathy</a:t>
            </a:r>
          </a:p>
          <a:p>
            <a:r>
              <a:t>Data Analyst Intern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Screenshot</a:t>
            </a:r>
          </a:p>
        </p:txBody>
      </p:sp>
      <p:pic>
        <p:nvPicPr>
          <p:cNvPr id="5" name="Picture 4" descr="sale 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735494"/>
            <a:ext cx="7324530" cy="4553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/>
            </a:pPr>
            <a:r>
              <a:t>• Total Sales: ₹32,120</a:t>
            </a:r>
          </a:p>
          <a:p>
            <a:pPr>
              <a:defRPr sz="1800"/>
            </a:pPr>
            <a:r>
              <a:t>• Total Profit: ₹6,408</a:t>
            </a:r>
          </a:p>
          <a:p>
            <a:pPr>
              <a:defRPr sz="1800"/>
            </a:pPr>
            <a:r>
              <a:t>• Total Quantity: 1,285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/>
            </a:pPr>
            <a:r>
              <a:t>• Latte is the top-selling product category.</a:t>
            </a:r>
          </a:p>
          <a:p>
            <a:pPr>
              <a:defRPr sz="1800"/>
            </a:pPr>
            <a:r>
              <a:t>• South region records the highest sales.</a:t>
            </a:r>
          </a:p>
          <a:p>
            <a:pPr>
              <a:defRPr sz="1800"/>
            </a:pPr>
            <a:r>
              <a:t>• March and May had peak monthly sales.</a:t>
            </a:r>
          </a:p>
          <a:p>
            <a:pPr>
              <a:defRPr sz="1800"/>
            </a:pPr>
            <a:r>
              <a:t>• Caramel Latte leads in overall profit share.</a:t>
            </a:r>
          </a:p>
          <a:p>
            <a:pPr>
              <a:defRPr sz="1800"/>
            </a:pPr>
            <a:r>
              <a:t>• Category-wise performance shows strong seasonal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Learnings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/>
            </a:pPr>
            <a:r>
              <a:t>• Tools Used: Excel, Tableau Public, GitHub, PowerPoint</a:t>
            </a:r>
          </a:p>
          <a:p>
            <a:pPr>
              <a:defRPr sz="1800"/>
            </a:pPr>
            <a:r>
              <a:t>• Built interactive dashboards using filters and slicers.</a:t>
            </a:r>
          </a:p>
          <a:p>
            <a:pPr>
              <a:defRPr sz="1800"/>
            </a:pPr>
            <a:r>
              <a:t>• Applied KPI cards for business summary.</a:t>
            </a:r>
          </a:p>
          <a:p>
            <a:pPr>
              <a:defRPr sz="1800"/>
            </a:pPr>
            <a:r>
              <a:t>• Improved storytelling using visuals and insights.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</TotalTime>
  <Words>117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Task 4 –  Coffee - sales Dashboard</vt:lpstr>
      <vt:lpstr>Dashboard Screenshot</vt:lpstr>
      <vt:lpstr>KPI Summary</vt:lpstr>
      <vt:lpstr>Insights</vt:lpstr>
      <vt:lpstr>Tools &amp; Learnings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 –  Coffee - sales Dashboard</dc:title>
  <dc:creator>divya</dc:creator>
  <dc:description>generated using python-pptx</dc:description>
  <cp:lastModifiedBy>divya</cp:lastModifiedBy>
  <cp:revision>2</cp:revision>
  <dcterms:created xsi:type="dcterms:W3CDTF">2013-01-27T09:14:16Z</dcterms:created>
  <dcterms:modified xsi:type="dcterms:W3CDTF">2025-04-13T16:03:28Z</dcterms:modified>
</cp:coreProperties>
</file>