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60C6-B51D-8C62-72C8-516AAAB015D9}" v="2404" dt="2023-02-25T11:24:5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3443451" y="2826328"/>
            <a:ext cx="530509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최종결과물의 형태</a:t>
            </a:r>
          </a:p>
        </p:txBody>
      </p:sp>
      <p:pic>
        <p:nvPicPr>
          <p:cNvPr id="87" name="그림 87" descr="지도이(가) 표시된 사진&#10;&#10;자동 생성된 설명">
            <a:extLst>
              <a:ext uri="{FF2B5EF4-FFF2-40B4-BE49-F238E27FC236}">
                <a16:creationId xmlns:a16="http://schemas.microsoft.com/office/drawing/2014/main" id="{D447A58E-E754-8A93-CF88-3866711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3" y="1203370"/>
            <a:ext cx="7840716" cy="52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655883" y="2161318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수행 계획서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655883" y="3293221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설계의 구성요소와 제한요소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655883" y="4506502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79A165-6852-2A16-DD83-6C6D9D07A143}"/>
              </a:ext>
            </a:extLst>
          </p:cNvPr>
          <p:cNvGrpSpPr/>
          <p:nvPr/>
        </p:nvGrpSpPr>
        <p:grpSpPr>
          <a:xfrm>
            <a:off x="6287067" y="2161318"/>
            <a:ext cx="3362689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58C240E-E1D0-CD69-07BA-557B8351626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223C94-F546-EDB8-987F-E8A16EE440A8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6E3856-2CC6-B7DA-BE90-447B643AC63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수행계획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287067" y="3293221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졸업작품 계획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287067" y="4506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최종결과물의 형태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목적 및 배경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6B97FE-E7CA-B266-2576-0C421B29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7" y="1550922"/>
            <a:ext cx="8858906" cy="16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내용 및 방법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6F3997-4233-FC7A-3FCC-F66D3AC4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80" y="1573412"/>
            <a:ext cx="8431924" cy="17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개발환경 및 결과물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47318C1-7C92-14B1-B85B-01260B14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6" y="1711920"/>
            <a:ext cx="10179268" cy="234371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2222952-BC2A-67E8-08C5-760771D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21" y="4596775"/>
            <a:ext cx="1284890" cy="115914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73F1C1B-523E-2062-AD71-93481530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4" y="4693289"/>
            <a:ext cx="982719" cy="95297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EAACD60-6A51-43F6-C4B8-514331D1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45" y="4551858"/>
            <a:ext cx="1409701" cy="124897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4839ADD-1257-6656-DBD2-FFF9BFB61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054" y="4487116"/>
            <a:ext cx="1081253" cy="1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33351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설계의 구성요소와 제한요소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74191B-40FF-273B-C35A-AD468C76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07" y="1172420"/>
            <a:ext cx="8037786" cy="53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9012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수행계획 및 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CD2EB28-B26D-57FA-D000-99D52758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8" y="1311192"/>
            <a:ext cx="9726965" cy="50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87129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F796AB-48D9-6A02-A281-5A4045752204}"/>
              </a:ext>
            </a:extLst>
          </p:cNvPr>
          <p:cNvSpPr/>
          <p:nvPr/>
        </p:nvSpPr>
        <p:spPr>
          <a:xfrm>
            <a:off x="113249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 선정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A9D205-4449-9A2D-BEDC-B7D267F2623F}"/>
              </a:ext>
            </a:extLst>
          </p:cNvPr>
          <p:cNvSpPr/>
          <p:nvPr/>
        </p:nvSpPr>
        <p:spPr>
          <a:xfrm>
            <a:off x="3142593" y="1855076"/>
            <a:ext cx="2267605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디자인 초안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5F0482-FA8B-9052-4464-DCBE84A7BE48}"/>
              </a:ext>
            </a:extLst>
          </p:cNvPr>
          <p:cNvSpPr/>
          <p:nvPr/>
        </p:nvSpPr>
        <p:spPr>
          <a:xfrm>
            <a:off x="3142593" y="4430110"/>
            <a:ext cx="2267606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데이터베이스 설계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3E887-9494-6BE7-963A-351049C1077F}"/>
              </a:ext>
            </a:extLst>
          </p:cNvPr>
          <p:cNvSpPr/>
          <p:nvPr/>
        </p:nvSpPr>
        <p:spPr>
          <a:xfrm>
            <a:off x="6348248" y="1855076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웹 서버 설계 및 구현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23F3D-1B38-5806-6705-495AB9B26B7F}"/>
              </a:ext>
            </a:extLst>
          </p:cNvPr>
          <p:cNvSpPr/>
          <p:nvPr/>
        </p:nvSpPr>
        <p:spPr>
          <a:xfrm>
            <a:off x="6348248" y="4430110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WAS 설계 및 구현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597151C-6949-A131-0760-D638AC3ECE98}"/>
              </a:ext>
            </a:extLst>
          </p:cNvPr>
          <p:cNvSpPr/>
          <p:nvPr/>
        </p:nvSpPr>
        <p:spPr>
          <a:xfrm>
            <a:off x="944880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서버 연동 및 배포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B7FCD1-2F2A-5EFD-831C-BF48B0136427}"/>
              </a:ext>
            </a:extLst>
          </p:cNvPr>
          <p:cNvCxnSpPr/>
          <p:nvPr/>
        </p:nvCxnSpPr>
        <p:spPr>
          <a:xfrm flipV="1">
            <a:off x="2319830" y="242624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FEED7A-2DB2-487F-6B3B-D84633B33EA2}"/>
              </a:ext>
            </a:extLst>
          </p:cNvPr>
          <p:cNvCxnSpPr>
            <a:cxnSpLocks/>
          </p:cNvCxnSpPr>
          <p:nvPr/>
        </p:nvCxnSpPr>
        <p:spPr>
          <a:xfrm>
            <a:off x="2319830" y="4316795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D27331-0E98-2A78-5E62-072532602D97}"/>
              </a:ext>
            </a:extLst>
          </p:cNvPr>
          <p:cNvCxnSpPr>
            <a:cxnSpLocks/>
          </p:cNvCxnSpPr>
          <p:nvPr/>
        </p:nvCxnSpPr>
        <p:spPr>
          <a:xfrm flipV="1">
            <a:off x="9072726" y="419986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8D2FB8-3EAA-796C-D17C-DAEFEE51C5C6}"/>
              </a:ext>
            </a:extLst>
          </p:cNvPr>
          <p:cNvCxnSpPr>
            <a:cxnSpLocks/>
          </p:cNvCxnSpPr>
          <p:nvPr/>
        </p:nvCxnSpPr>
        <p:spPr>
          <a:xfrm>
            <a:off x="9072726" y="2313260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E66CDA-4C3C-9039-F2D0-83A29BF40C96}"/>
              </a:ext>
            </a:extLst>
          </p:cNvPr>
          <p:cNvCxnSpPr>
            <a:cxnSpLocks/>
          </p:cNvCxnSpPr>
          <p:nvPr/>
        </p:nvCxnSpPr>
        <p:spPr>
          <a:xfrm>
            <a:off x="5564900" y="2313260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396482-51A9-8B1C-9E29-439A8D32D5EB}"/>
              </a:ext>
            </a:extLst>
          </p:cNvPr>
          <p:cNvCxnSpPr>
            <a:cxnSpLocks/>
          </p:cNvCxnSpPr>
          <p:nvPr/>
        </p:nvCxnSpPr>
        <p:spPr>
          <a:xfrm>
            <a:off x="5564900" y="4881725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388</cp:revision>
  <dcterms:created xsi:type="dcterms:W3CDTF">2020-12-13T00:02:47Z</dcterms:created>
  <dcterms:modified xsi:type="dcterms:W3CDTF">2023-02-25T11:24:59Z</dcterms:modified>
</cp:coreProperties>
</file>