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91" r:id="rId5"/>
    <p:sldId id="290" r:id="rId6"/>
    <p:sldId id="287" r:id="rId7"/>
    <p:sldId id="295" r:id="rId8"/>
    <p:sldId id="299" r:id="rId9"/>
    <p:sldId id="300" r:id="rId10"/>
    <p:sldId id="297" r:id="rId11"/>
    <p:sldId id="296" r:id="rId12"/>
    <p:sldId id="288" r:id="rId13"/>
    <p:sldId id="298" r:id="rId14"/>
    <p:sldId id="294" r:id="rId15"/>
    <p:sldId id="293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83A0E-7641-72AB-3B4F-FC80BB720E77}" v="457" dt="2023-04-02T08:58:00.608"/>
    <p1510:client id="{824C83E3-156F-BD73-DE3A-196EB36734E4}" v="6" dt="2023-02-25T11:30:05.736"/>
    <p1510:client id="{8E691BF6-6BAF-C714-BA83-4608E21C97C0}" v="47" dt="2023-04-02T13:40:31.534"/>
    <p1510:client id="{921F60C6-B51D-8C62-72C8-516AAAB015D9}" v="2404" dt="2023-02-25T11:24:51.361"/>
    <p1510:client id="{CCE579F9-FDDD-4CAE-F66E-68C9441A57AA}" v="15" dt="2023-02-25T13:31:49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1981376" y="2125990"/>
            <a:ext cx="1214069" cy="1279759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8582086" y="5015489"/>
            <a:ext cx="19672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20181676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이동엽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20201849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임세나</a:t>
            </a:r>
            <a:endParaRPr lang="ko-KR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1746171" y="1899378"/>
            <a:ext cx="1214069" cy="1279759"/>
          </a:xfrm>
          <a:prstGeom prst="rect">
            <a:avLst/>
          </a:prstGeom>
          <a:solidFill>
            <a:srgbClr val="92D05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녹색, 아보카도이(가) 표시된 사진&#10;&#10;자동 생성된 설명">
            <a:extLst>
              <a:ext uri="{FF2B5EF4-FFF2-40B4-BE49-F238E27FC236}">
                <a16:creationId xmlns:a16="http://schemas.microsoft.com/office/drawing/2014/main" id="{D94EAACA-2BE8-3287-46C3-9A2BC8C0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2" y="2126779"/>
            <a:ext cx="881556" cy="82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983F-AA55-2723-8DA0-0CF98589C431}"/>
              </a:ext>
            </a:extLst>
          </p:cNvPr>
          <p:cNvSpPr txBox="1"/>
          <p:nvPr/>
        </p:nvSpPr>
        <p:spPr>
          <a:xfrm>
            <a:off x="2451537" y="2852604"/>
            <a:ext cx="72889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나눔스퀘어 Bold"/>
              </a:rPr>
              <a:t>병원 리뷰 및 예약 웹 서비스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그림 8" descr="텍스트, 로고이(가) 표시된 사진&#10;&#10;자동 생성된 설명">
            <a:extLst>
              <a:ext uri="{FF2B5EF4-FFF2-40B4-BE49-F238E27FC236}">
                <a16:creationId xmlns:a16="http://schemas.microsoft.com/office/drawing/2014/main" id="{899767E2-29F0-2C81-BE76-02A1EF38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8" y="1363568"/>
            <a:ext cx="1371600" cy="495300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0D7C502-766C-28CB-6B30-54790EBE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44" y="1979874"/>
            <a:ext cx="8214910" cy="46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F7F03A1-602B-858F-8548-A846E94C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60" y="1981176"/>
            <a:ext cx="10179584" cy="4474729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0273DAF-B69B-DB3A-D939-E9BAE38C8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01" y="1251333"/>
            <a:ext cx="201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F725B3F-1F1A-C261-2796-2093C83B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41" y="1299259"/>
            <a:ext cx="4349825" cy="605552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F87A3B5-5659-4492-F777-BDE98C29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3195"/>
            <a:ext cx="9233970" cy="43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F725B3F-1F1A-C261-2796-2093C83B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41" y="1299259"/>
            <a:ext cx="4349825" cy="605552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AA2DD665-EC63-4FD8-DA69-F181C3F1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91" y="2027196"/>
            <a:ext cx="11125199" cy="42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 향후 계획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16" descr="도표이(가) 표시된 사진&#10;&#10;자동 생성된 설명">
            <a:extLst>
              <a:ext uri="{FF2B5EF4-FFF2-40B4-BE49-F238E27FC236}">
                <a16:creationId xmlns:a16="http://schemas.microsoft.com/office/drawing/2014/main" id="{14C5FC3B-69AE-9CDE-FC1B-E538EF38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8" y="1041156"/>
            <a:ext cx="9940886" cy="553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참고 자료</a:t>
            </a:r>
          </a:p>
        </p:txBody>
      </p:sp>
      <p:pic>
        <p:nvPicPr>
          <p:cNvPr id="2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95EBA7B7-1910-D4D3-85A8-F0E40EB9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65" y="1602031"/>
            <a:ext cx="4131398" cy="33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3394160" y="2666418"/>
            <a:ext cx="540368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rgbClr val="92D050"/>
                </a:solidFill>
              </a:rPr>
              <a:t>Thanks</a:t>
            </a:r>
            <a:r>
              <a:rPr lang="en-US" altLang="ko-KR" sz="6000" b="1" spc="-300" dirty="0">
                <a:solidFill>
                  <a:srgbClr val="92D050"/>
                </a:solidFill>
              </a:rPr>
              <a:t>!</a:t>
            </a:r>
            <a:endParaRPr lang="ko-KR" altLang="en-US" sz="6000" b="1" spc="-300" dirty="0">
              <a:solidFill>
                <a:srgbClr val="92D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20CBB-7053-1BA6-FF5B-9E7D94D55935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5D2B-C2CB-DFB9-C435-46266D7CA512}"/>
              </a:ext>
            </a:extLst>
          </p:cNvPr>
          <p:cNvSpPr txBox="1"/>
          <p:nvPr/>
        </p:nvSpPr>
        <p:spPr>
          <a:xfrm>
            <a:off x="193040" y="174973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1912943" y="1849173"/>
            <a:ext cx="4317483" cy="701040"/>
            <a:chOff x="294640" y="1391920"/>
            <a:chExt cx="4317483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4744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프로젝트(연구, 설계) 목표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CC80F1-DD18-4D0A-A2E2-9A4CE96CC4E6}"/>
              </a:ext>
            </a:extLst>
          </p:cNvPr>
          <p:cNvGrpSpPr/>
          <p:nvPr/>
        </p:nvGrpSpPr>
        <p:grpSpPr>
          <a:xfrm>
            <a:off x="1912943" y="2981076"/>
            <a:ext cx="4753523" cy="701040"/>
            <a:chOff x="294640" y="1391920"/>
            <a:chExt cx="4753523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73B3C6-59B5-7B2A-4C5A-71CCF0CBB8C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91BDC-4EB8-540D-B890-570FD1772E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80E9A6-7175-32AC-7167-4BE4F1CCA24F}"/>
                </a:ext>
              </a:extLst>
            </p:cNvPr>
            <p:cNvSpPr txBox="1"/>
            <p:nvPr/>
          </p:nvSpPr>
          <p:spPr>
            <a:xfrm>
              <a:off x="1130251" y="1519005"/>
              <a:ext cx="391791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계획대비 진행상황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33641C-BD9E-3D69-F587-5DCBE7388504}"/>
              </a:ext>
            </a:extLst>
          </p:cNvPr>
          <p:cNvGrpSpPr/>
          <p:nvPr/>
        </p:nvGrpSpPr>
        <p:grpSpPr>
          <a:xfrm>
            <a:off x="1912943" y="4194357"/>
            <a:ext cx="3362689" cy="701040"/>
            <a:chOff x="294640" y="1391920"/>
            <a:chExt cx="3362689" cy="701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E4F71A-3DCF-6F5B-F3A3-BA935BFE876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19A5D8-7EC4-1C77-B72A-C043FBA9C62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54902-EF7B-9FBF-EC1C-0E3CDE4119D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구성원의 역할분담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165748-55D7-4FC5-6CC7-1C50F59FCC2F}"/>
              </a:ext>
            </a:extLst>
          </p:cNvPr>
          <p:cNvGrpSpPr/>
          <p:nvPr/>
        </p:nvGrpSpPr>
        <p:grpSpPr>
          <a:xfrm>
            <a:off x="6837910" y="1851848"/>
            <a:ext cx="3362689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89D648-0170-A3A4-8F0E-EEA6A8397F8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96A35-0731-961D-ED4B-D132C91C6E85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0B3B1F-1B71-5C22-98E7-5AF57EF5D35A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연구 내용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B98F79-30BB-1A49-6835-D2B29EDC7386}"/>
              </a:ext>
            </a:extLst>
          </p:cNvPr>
          <p:cNvGrpSpPr/>
          <p:nvPr/>
        </p:nvGrpSpPr>
        <p:grpSpPr>
          <a:xfrm>
            <a:off x="6837910" y="2982502"/>
            <a:ext cx="3362689" cy="701040"/>
            <a:chOff x="294640" y="1391920"/>
            <a:chExt cx="3362689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A5BE31-41B4-C8A8-3D1D-130F30816C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B1121B-018A-2591-FD8A-754D8AA825B7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6C187-9209-B085-EE60-39360133BD7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중간 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5F6B32-15F8-F139-527F-FCA781E51EBD}"/>
              </a:ext>
            </a:extLst>
          </p:cNvPr>
          <p:cNvGrpSpPr/>
          <p:nvPr/>
        </p:nvGrpSpPr>
        <p:grpSpPr>
          <a:xfrm>
            <a:off x="1917042" y="5429654"/>
            <a:ext cx="3362689" cy="701040"/>
            <a:chOff x="294640" y="1391920"/>
            <a:chExt cx="3362689" cy="7010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75A5CE-EEF8-7B4D-9574-65CCC9B16F9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DB751-3425-61AC-3041-898510D8A1F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245E38-71B2-C87F-1F0C-A39FBFF2DC7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 사양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8F8070-AC82-AEEC-612C-183F481E3479}"/>
              </a:ext>
            </a:extLst>
          </p:cNvPr>
          <p:cNvGrpSpPr/>
          <p:nvPr/>
        </p:nvGrpSpPr>
        <p:grpSpPr>
          <a:xfrm>
            <a:off x="6837909" y="4192932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76F25-7C0E-7785-ABC0-5EFBDD1A1280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8FC228-6D56-3599-A9E2-5F53888E95F0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0A3BD1-C50C-F754-BBA9-847F349D0604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향후 계획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F1DD2E-2753-24DB-9E43-C817A5194AE5}"/>
              </a:ext>
            </a:extLst>
          </p:cNvPr>
          <p:cNvGrpSpPr/>
          <p:nvPr/>
        </p:nvGrpSpPr>
        <p:grpSpPr>
          <a:xfrm>
            <a:off x="6837909" y="5433755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9684D2-F3A1-C4D6-C47F-582DD477648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FC47A4-C2E2-6D1F-1DC7-BD6D563A65B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948F7-8BD1-6C30-C4B3-017435AEFAB6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참고 자료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620990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프로젝트(연구, 설계) 목표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5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D34F394D-F090-E46F-8373-A009D372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1" y="1877434"/>
            <a:ext cx="11143561" cy="28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548941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계획대비 진행상황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74C04C0F-5663-A815-1F68-089CE432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57" y="1322842"/>
            <a:ext cx="9940886" cy="51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구성원의 역할분담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C124C-1131-09D7-DC0A-82C39BABED72}"/>
              </a:ext>
            </a:extLst>
          </p:cNvPr>
          <p:cNvSpPr/>
          <p:nvPr/>
        </p:nvSpPr>
        <p:spPr>
          <a:xfrm>
            <a:off x="2672612" y="132436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7FD9-A26A-AEA1-08D7-BE9D0A6A9DCD}"/>
              </a:ext>
            </a:extLst>
          </p:cNvPr>
          <p:cNvSpPr txBox="1"/>
          <p:nvPr/>
        </p:nvSpPr>
        <p:spPr>
          <a:xfrm>
            <a:off x="2668838" y="4353126"/>
            <a:ext cx="27991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20201849 </a:t>
            </a:r>
            <a:r>
              <a:rPr lang="ko-KR" altLang="en-US" sz="2400" spc="-300" dirty="0" err="1"/>
              <a:t>임세나</a:t>
            </a:r>
            <a:r>
              <a:rPr lang="ko-KR" altLang="en-US" sz="2400" spc="-300" dirty="0"/>
              <a:t> (팀장)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E4136-D577-F674-4533-831C27B72E80}"/>
              </a:ext>
            </a:extLst>
          </p:cNvPr>
          <p:cNvSpPr txBox="1"/>
          <p:nvPr/>
        </p:nvSpPr>
        <p:spPr>
          <a:xfrm>
            <a:off x="2672612" y="4996053"/>
            <a:ext cx="35753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프론트엔드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r>
              <a:rPr lang="en-US" altLang="ko-KR" sz="1400" spc="-150" dirty="0"/>
              <a:t> </a:t>
            </a:r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주제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선정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계획서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웹 </a:t>
            </a:r>
            <a:r>
              <a:rPr lang="en-US" altLang="ko-KR" sz="1400" spc="-150" dirty="0" err="1"/>
              <a:t>페이지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프로토타입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디자인</a:t>
            </a:r>
            <a:endParaRPr lang="en-US" altLang="ko-KR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98F1-42D2-97CE-CDDB-830B83D72C7E}"/>
              </a:ext>
            </a:extLst>
          </p:cNvPr>
          <p:cNvSpPr/>
          <p:nvPr/>
        </p:nvSpPr>
        <p:spPr>
          <a:xfrm>
            <a:off x="6542546" y="134844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48CA-282E-E770-8AE3-B08B33541CBB}"/>
              </a:ext>
            </a:extLst>
          </p:cNvPr>
          <p:cNvSpPr txBox="1"/>
          <p:nvPr/>
        </p:nvSpPr>
        <p:spPr>
          <a:xfrm>
            <a:off x="6529956" y="4377206"/>
            <a:ext cx="28167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20181676 </a:t>
            </a:r>
            <a:r>
              <a:rPr lang="ko-KR" altLang="en-US" sz="2400" spc="-300" dirty="0" err="1"/>
              <a:t>이동엽</a:t>
            </a:r>
            <a:r>
              <a:rPr lang="ko-KR" altLang="en-US" sz="2400" spc="-300" dirty="0"/>
              <a:t> (팀원)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C31B-39C5-CC50-9CB3-326B4B10C11A}"/>
              </a:ext>
            </a:extLst>
          </p:cNvPr>
          <p:cNvSpPr txBox="1"/>
          <p:nvPr/>
        </p:nvSpPr>
        <p:spPr>
          <a:xfrm>
            <a:off x="6542546" y="5005337"/>
            <a:ext cx="28651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백엔드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애플리케이션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회의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내용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기록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도큐먼트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데이터베이스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설계</a:t>
            </a:r>
            <a:endParaRPr lang="en-US" altLang="ko-KR" sz="1400" spc="-150"/>
          </a:p>
        </p:txBody>
      </p:sp>
      <p:pic>
        <p:nvPicPr>
          <p:cNvPr id="26" name="그림 26" descr="전자기기이(가) 표시된 사진&#10;&#10;자동 생성된 설명">
            <a:extLst>
              <a:ext uri="{FF2B5EF4-FFF2-40B4-BE49-F238E27FC236}">
                <a16:creationId xmlns:a16="http://schemas.microsoft.com/office/drawing/2014/main" id="{4F123E3B-DF36-0DD4-AD9B-49237BF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57" y="1577359"/>
            <a:ext cx="2454120" cy="2408622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87EA215E-A59E-2BF6-59D8-55E521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8" y="1580595"/>
            <a:ext cx="2409547" cy="2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설계 사양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AFC2F7B-126E-1F7B-3EA2-4B1CF5E7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15" y="1252784"/>
            <a:ext cx="9005180" cy="51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C63B9FC4-C10D-54A5-1A0F-E1DCA424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37" y="2113687"/>
            <a:ext cx="4386549" cy="444841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4E5E922-76D5-FEA9-C910-81B0498E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28" y="2114334"/>
            <a:ext cx="4992477" cy="444711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F6802-D1CE-9F62-C25E-1552BD8E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54" y="1307794"/>
            <a:ext cx="232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79892B-B3A2-9584-9022-52237EB8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15" y="1162438"/>
            <a:ext cx="3459932" cy="57977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5CFB53F-4667-D39F-7BC6-8B51E85F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68" y="1462766"/>
            <a:ext cx="8763753" cy="55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7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8562F6A-D322-6D21-0C1F-99E5C302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26" y="1345288"/>
            <a:ext cx="1428562" cy="53094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C66D0693-79E5-C2EA-E374-D423C10EA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5" y="2179052"/>
            <a:ext cx="11064843" cy="28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5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545</cp:revision>
  <dcterms:created xsi:type="dcterms:W3CDTF">2020-12-13T00:02:47Z</dcterms:created>
  <dcterms:modified xsi:type="dcterms:W3CDTF">2023-04-02T13:40:38Z</dcterms:modified>
</cp:coreProperties>
</file>