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87" r:id="rId5"/>
    <p:sldId id="288" r:id="rId6"/>
    <p:sldId id="289" r:id="rId7"/>
    <p:sldId id="290" r:id="rId8"/>
    <p:sldId id="291" r:id="rId9"/>
    <p:sldId id="294" r:id="rId10"/>
    <p:sldId id="293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C83E3-156F-BD73-DE3A-196EB36734E4}" v="6" dt="2023-02-25T11:30:05.736"/>
    <p1510:client id="{921F60C6-B51D-8C62-72C8-516AAAB015D9}" v="2404" dt="2023-02-25T11:24:51.361"/>
    <p1510:client id="{CCE579F9-FDDD-4CAE-F66E-68C9441A57AA}" v="15" dt="2023-02-25T13:31:49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1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1981376" y="2125990"/>
            <a:ext cx="1214069" cy="1279759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8582086" y="5015489"/>
            <a:ext cx="19672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20181676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이동엽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20201849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임세나</a:t>
            </a:r>
            <a:endParaRPr lang="ko-KR" dirty="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1746171" y="1899378"/>
            <a:ext cx="1214069" cy="1279759"/>
          </a:xfrm>
          <a:prstGeom prst="rect">
            <a:avLst/>
          </a:prstGeom>
          <a:solidFill>
            <a:srgbClr val="92D050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녹색, 아보카도이(가) 표시된 사진&#10;&#10;자동 생성된 설명">
            <a:extLst>
              <a:ext uri="{FF2B5EF4-FFF2-40B4-BE49-F238E27FC236}">
                <a16:creationId xmlns:a16="http://schemas.microsoft.com/office/drawing/2014/main" id="{D94EAACA-2BE8-3287-46C3-9A2BC8C0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2" y="2126779"/>
            <a:ext cx="881556" cy="82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2983F-AA55-2723-8DA0-0CF98589C431}"/>
              </a:ext>
            </a:extLst>
          </p:cNvPr>
          <p:cNvSpPr txBox="1"/>
          <p:nvPr/>
        </p:nvSpPr>
        <p:spPr>
          <a:xfrm>
            <a:off x="2451537" y="2852604"/>
            <a:ext cx="72889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나눔스퀘어 Bold"/>
              </a:rPr>
              <a:t>병원 리뷰 및 예약 웹 서비스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최종결과물의 형태</a:t>
            </a:r>
          </a:p>
        </p:txBody>
      </p:sp>
      <p:pic>
        <p:nvPicPr>
          <p:cNvPr id="2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99FE2AD-06A8-A184-8F16-66143ABC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38" y="1173781"/>
            <a:ext cx="6537325" cy="54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3394160" y="2666418"/>
            <a:ext cx="540368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rgbClr val="92D050"/>
                </a:solidFill>
              </a:rPr>
              <a:t>Thanks</a:t>
            </a:r>
            <a:r>
              <a:rPr lang="en-US" altLang="ko-KR" sz="6000" b="1" spc="-300" dirty="0">
                <a:solidFill>
                  <a:srgbClr val="92D050"/>
                </a:solidFill>
              </a:rPr>
              <a:t>!</a:t>
            </a:r>
            <a:endParaRPr lang="ko-KR" altLang="en-US" sz="6000" b="1" spc="-300" dirty="0">
              <a:solidFill>
                <a:srgbClr val="92D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20CBB-7053-1BA6-FF5B-9E7D94D55935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5D2B-C2CB-DFB9-C435-46266D7CA512}"/>
              </a:ext>
            </a:extLst>
          </p:cNvPr>
          <p:cNvSpPr txBox="1"/>
          <p:nvPr/>
        </p:nvSpPr>
        <p:spPr>
          <a:xfrm>
            <a:off x="193040" y="174973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1655883" y="2161318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수행 계획서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CC80F1-DD18-4D0A-A2E2-9A4CE96CC4E6}"/>
              </a:ext>
            </a:extLst>
          </p:cNvPr>
          <p:cNvGrpSpPr/>
          <p:nvPr/>
        </p:nvGrpSpPr>
        <p:grpSpPr>
          <a:xfrm>
            <a:off x="1655883" y="3293221"/>
            <a:ext cx="4753523" cy="701040"/>
            <a:chOff x="294640" y="1391920"/>
            <a:chExt cx="4753523" cy="701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73B3C6-59B5-7B2A-4C5A-71CCF0CBB8C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991BDC-4EB8-540D-B890-570FD1772E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80E9A6-7175-32AC-7167-4BE4F1CCA24F}"/>
                </a:ext>
              </a:extLst>
            </p:cNvPr>
            <p:cNvSpPr txBox="1"/>
            <p:nvPr/>
          </p:nvSpPr>
          <p:spPr>
            <a:xfrm>
              <a:off x="1130251" y="1519005"/>
              <a:ext cx="391791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설계의 구성요소와 제한요소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33641C-BD9E-3D69-F587-5DCBE7388504}"/>
              </a:ext>
            </a:extLst>
          </p:cNvPr>
          <p:cNvGrpSpPr/>
          <p:nvPr/>
        </p:nvGrpSpPr>
        <p:grpSpPr>
          <a:xfrm>
            <a:off x="1655883" y="4506502"/>
            <a:ext cx="3362689" cy="701040"/>
            <a:chOff x="294640" y="1391920"/>
            <a:chExt cx="3362689" cy="7010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E4F71A-3DCF-6F5B-F3A3-BA935BFE876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19A5D8-7EC4-1C77-B72A-C043FBA9C62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54902-EF7B-9FBF-EC1C-0E3CDE4119D0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구성원의 역할분담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A79A165-6852-2A16-DD83-6C6D9D07A143}"/>
              </a:ext>
            </a:extLst>
          </p:cNvPr>
          <p:cNvGrpSpPr/>
          <p:nvPr/>
        </p:nvGrpSpPr>
        <p:grpSpPr>
          <a:xfrm>
            <a:off x="6287067" y="2161318"/>
            <a:ext cx="3362689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58C240E-E1D0-CD69-07BA-557B8351626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223C94-F546-EDB8-987F-E8A16EE440A8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6E3856-2CC6-B7DA-BE90-447B643AC63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수행계획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165748-55D7-4FC5-6CC7-1C50F59FCC2F}"/>
              </a:ext>
            </a:extLst>
          </p:cNvPr>
          <p:cNvGrpSpPr/>
          <p:nvPr/>
        </p:nvGrpSpPr>
        <p:grpSpPr>
          <a:xfrm>
            <a:off x="6287067" y="3293221"/>
            <a:ext cx="3362689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89D648-0170-A3A4-8F0E-EEA6A8397F8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96A35-0731-961D-ED4B-D132C91C6E85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0B3B1F-1B71-5C22-98E7-5AF57EF5D35A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졸업작품 계획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DB98F79-30BB-1A49-6835-D2B29EDC7386}"/>
              </a:ext>
            </a:extLst>
          </p:cNvPr>
          <p:cNvGrpSpPr/>
          <p:nvPr/>
        </p:nvGrpSpPr>
        <p:grpSpPr>
          <a:xfrm>
            <a:off x="6287067" y="4506502"/>
            <a:ext cx="3362689" cy="701040"/>
            <a:chOff x="294640" y="1391920"/>
            <a:chExt cx="3362689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A5BE31-41B4-C8A8-3D1D-130F30816CB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B1121B-018A-2591-FD8A-754D8AA825B7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56C187-9209-B085-EE60-39360133BD72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최종결과물의 형태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39387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연구 목적 및 배경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76B97FE-E7CA-B266-2576-0C421B29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17" y="1550922"/>
            <a:ext cx="8858906" cy="16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39387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연구 내용 및 방법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6F3997-4233-FC7A-3FCC-F66D3AC4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80" y="1573412"/>
            <a:ext cx="8431924" cy="17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69203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개발환경 및 결과물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647318C1-7C92-14B1-B85B-01260B14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66" y="1711920"/>
            <a:ext cx="10179268" cy="2343712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2222952-BC2A-67E8-08C5-760771DF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21" y="4596775"/>
            <a:ext cx="1284890" cy="115914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F73F1C1B-523E-2062-AD71-93481530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24" y="4693289"/>
            <a:ext cx="982719" cy="952974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EAACD60-6A51-43F6-C4B8-514331D14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745" y="4551858"/>
            <a:ext cx="1409701" cy="124897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4839ADD-1257-6656-DBD2-FFF9BFB61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054" y="4487116"/>
            <a:ext cx="1081253" cy="13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5333511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설계의 구성요소와 제한요소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74191B-40FF-273B-C35A-AD468C76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07" y="1172420"/>
            <a:ext cx="8037786" cy="53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구성원의 역할분담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C124C-1131-09D7-DC0A-82C39BABED72}"/>
              </a:ext>
            </a:extLst>
          </p:cNvPr>
          <p:cNvSpPr/>
          <p:nvPr/>
        </p:nvSpPr>
        <p:spPr>
          <a:xfrm>
            <a:off x="2672612" y="132436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7FD9-A26A-AEA1-08D7-BE9D0A6A9DCD}"/>
              </a:ext>
            </a:extLst>
          </p:cNvPr>
          <p:cNvSpPr txBox="1"/>
          <p:nvPr/>
        </p:nvSpPr>
        <p:spPr>
          <a:xfrm>
            <a:off x="2668838" y="4353126"/>
            <a:ext cx="279916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20201849 </a:t>
            </a:r>
            <a:r>
              <a:rPr lang="ko-KR" altLang="en-US" sz="2400" spc="-300" dirty="0" err="1"/>
              <a:t>임세나</a:t>
            </a:r>
            <a:r>
              <a:rPr lang="ko-KR" altLang="en-US" sz="2400" spc="-300" dirty="0"/>
              <a:t> (팀장)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E4136-D577-F674-4533-831C27B72E80}"/>
              </a:ext>
            </a:extLst>
          </p:cNvPr>
          <p:cNvSpPr txBox="1"/>
          <p:nvPr/>
        </p:nvSpPr>
        <p:spPr>
          <a:xfrm>
            <a:off x="2672612" y="4996053"/>
            <a:ext cx="35753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프론트엔드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r>
              <a:rPr lang="en-US" altLang="ko-KR" sz="1400" spc="-150" dirty="0"/>
              <a:t> </a:t>
            </a:r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주제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선정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계획서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웹 </a:t>
            </a:r>
            <a:r>
              <a:rPr lang="en-US" altLang="ko-KR" sz="1400" spc="-150" dirty="0" err="1"/>
              <a:t>페이지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프로토타입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디자인</a:t>
            </a:r>
            <a:endParaRPr lang="en-US" altLang="ko-KR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B98F1-42D2-97CE-CDDB-830B83D72C7E}"/>
              </a:ext>
            </a:extLst>
          </p:cNvPr>
          <p:cNvSpPr/>
          <p:nvPr/>
        </p:nvSpPr>
        <p:spPr>
          <a:xfrm>
            <a:off x="6542546" y="134844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248CA-282E-E770-8AE3-B08B33541CBB}"/>
              </a:ext>
            </a:extLst>
          </p:cNvPr>
          <p:cNvSpPr txBox="1"/>
          <p:nvPr/>
        </p:nvSpPr>
        <p:spPr>
          <a:xfrm>
            <a:off x="6529956" y="4377206"/>
            <a:ext cx="28167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20181676 </a:t>
            </a:r>
            <a:r>
              <a:rPr lang="ko-KR" altLang="en-US" sz="2400" spc="-300" dirty="0" err="1"/>
              <a:t>이동엽</a:t>
            </a:r>
            <a:r>
              <a:rPr lang="ko-KR" altLang="en-US" sz="2400" spc="-300" dirty="0"/>
              <a:t> (팀원)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3C31B-39C5-CC50-9CB3-326B4B10C11A}"/>
              </a:ext>
            </a:extLst>
          </p:cNvPr>
          <p:cNvSpPr txBox="1"/>
          <p:nvPr/>
        </p:nvSpPr>
        <p:spPr>
          <a:xfrm>
            <a:off x="6542546" y="5005337"/>
            <a:ext cx="28651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백엔드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애플리케이션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회의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내용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기록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도큐먼트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데이터베이스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설계</a:t>
            </a:r>
            <a:endParaRPr lang="en-US" altLang="ko-KR" sz="1400" spc="-150"/>
          </a:p>
        </p:txBody>
      </p:sp>
      <p:pic>
        <p:nvPicPr>
          <p:cNvPr id="26" name="그림 26" descr="전자기기이(가) 표시된 사진&#10;&#10;자동 생성된 설명">
            <a:extLst>
              <a:ext uri="{FF2B5EF4-FFF2-40B4-BE49-F238E27FC236}">
                <a16:creationId xmlns:a16="http://schemas.microsoft.com/office/drawing/2014/main" id="{4F123E3B-DF36-0DD4-AD9B-49237BF0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57" y="1577359"/>
            <a:ext cx="2454120" cy="2408622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87EA215E-A59E-2BF6-59D8-55E5218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28" y="1580595"/>
            <a:ext cx="2409547" cy="24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6901248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 수행계획 및 졸업 작품 계획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6CD2EB28-B26D-57FA-D000-99D52758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18" y="1311192"/>
            <a:ext cx="9726965" cy="50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871299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졸업 작품 계획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F796AB-48D9-6A02-A281-5A4045752204}"/>
              </a:ext>
            </a:extLst>
          </p:cNvPr>
          <p:cNvSpPr/>
          <p:nvPr/>
        </p:nvSpPr>
        <p:spPr>
          <a:xfrm>
            <a:off x="1132490" y="3168869"/>
            <a:ext cx="1374227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 선정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A9D205-4449-9A2D-BEDC-B7D267F2623F}"/>
              </a:ext>
            </a:extLst>
          </p:cNvPr>
          <p:cNvSpPr/>
          <p:nvPr/>
        </p:nvSpPr>
        <p:spPr>
          <a:xfrm>
            <a:off x="3142593" y="1855076"/>
            <a:ext cx="2267605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디자인 초안 설계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5F0482-FA8B-9052-4464-DCBE84A7BE48}"/>
              </a:ext>
            </a:extLst>
          </p:cNvPr>
          <p:cNvSpPr/>
          <p:nvPr/>
        </p:nvSpPr>
        <p:spPr>
          <a:xfrm>
            <a:off x="3142593" y="4430110"/>
            <a:ext cx="2267606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데이터베이스 설계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43E887-9494-6BE7-963A-351049C1077F}"/>
              </a:ext>
            </a:extLst>
          </p:cNvPr>
          <p:cNvSpPr/>
          <p:nvPr/>
        </p:nvSpPr>
        <p:spPr>
          <a:xfrm>
            <a:off x="6348248" y="1855076"/>
            <a:ext cx="2609191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웹 서버 설계 및 구현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023F3D-1B38-5806-6705-495AB9B26B7F}"/>
              </a:ext>
            </a:extLst>
          </p:cNvPr>
          <p:cNvSpPr/>
          <p:nvPr/>
        </p:nvSpPr>
        <p:spPr>
          <a:xfrm>
            <a:off x="6348248" y="4430110"/>
            <a:ext cx="2609191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WAS 설계 및 구현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597151C-6949-A131-0760-D638AC3ECE98}"/>
              </a:ext>
            </a:extLst>
          </p:cNvPr>
          <p:cNvSpPr/>
          <p:nvPr/>
        </p:nvSpPr>
        <p:spPr>
          <a:xfrm>
            <a:off x="9448800" y="3168869"/>
            <a:ext cx="1374227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서버 연동 및 배포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B7FCD1-2F2A-5EFD-831C-BF48B0136427}"/>
              </a:ext>
            </a:extLst>
          </p:cNvPr>
          <p:cNvCxnSpPr/>
          <p:nvPr/>
        </p:nvCxnSpPr>
        <p:spPr>
          <a:xfrm flipV="1">
            <a:off x="2319830" y="2426246"/>
            <a:ext cx="651641" cy="55704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FEED7A-2DB2-487F-6B3B-D84633B33EA2}"/>
              </a:ext>
            </a:extLst>
          </p:cNvPr>
          <p:cNvCxnSpPr>
            <a:cxnSpLocks/>
          </p:cNvCxnSpPr>
          <p:nvPr/>
        </p:nvCxnSpPr>
        <p:spPr>
          <a:xfrm>
            <a:off x="2319830" y="4316795"/>
            <a:ext cx="651641" cy="5728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D27331-0E98-2A78-5E62-072532602D97}"/>
              </a:ext>
            </a:extLst>
          </p:cNvPr>
          <p:cNvCxnSpPr>
            <a:cxnSpLocks/>
          </p:cNvCxnSpPr>
          <p:nvPr/>
        </p:nvCxnSpPr>
        <p:spPr>
          <a:xfrm flipV="1">
            <a:off x="9072726" y="4199866"/>
            <a:ext cx="651641" cy="55704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98D2FB8-3EAA-796C-D17C-DAEFEE51C5C6}"/>
              </a:ext>
            </a:extLst>
          </p:cNvPr>
          <p:cNvCxnSpPr>
            <a:cxnSpLocks/>
          </p:cNvCxnSpPr>
          <p:nvPr/>
        </p:nvCxnSpPr>
        <p:spPr>
          <a:xfrm>
            <a:off x="9072726" y="2313260"/>
            <a:ext cx="651641" cy="5728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E66CDA-4C3C-9039-F2D0-83A29BF40C96}"/>
              </a:ext>
            </a:extLst>
          </p:cNvPr>
          <p:cNvCxnSpPr>
            <a:cxnSpLocks/>
          </p:cNvCxnSpPr>
          <p:nvPr/>
        </p:nvCxnSpPr>
        <p:spPr>
          <a:xfrm>
            <a:off x="5564900" y="2313260"/>
            <a:ext cx="691054" cy="1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D396482-51A9-8B1C-9E29-439A8D32D5EB}"/>
              </a:ext>
            </a:extLst>
          </p:cNvPr>
          <p:cNvCxnSpPr>
            <a:cxnSpLocks/>
          </p:cNvCxnSpPr>
          <p:nvPr/>
        </p:nvCxnSpPr>
        <p:spPr>
          <a:xfrm>
            <a:off x="5564900" y="4881725"/>
            <a:ext cx="691054" cy="1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1202</Words>
  <Application>Microsoft Office PowerPoint</Application>
  <PresentationFormat>와이드스크린</PresentationFormat>
  <Paragraphs>208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401</cp:revision>
  <dcterms:created xsi:type="dcterms:W3CDTF">2020-12-13T00:02:47Z</dcterms:created>
  <dcterms:modified xsi:type="dcterms:W3CDTF">2023-02-25T13:31:59Z</dcterms:modified>
</cp:coreProperties>
</file>