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86" r:id="rId4"/>
    <p:sldId id="291" r:id="rId5"/>
    <p:sldId id="290" r:id="rId6"/>
    <p:sldId id="287" r:id="rId7"/>
    <p:sldId id="295" r:id="rId8"/>
    <p:sldId id="306" r:id="rId9"/>
    <p:sldId id="299" r:id="rId10"/>
    <p:sldId id="308" r:id="rId11"/>
    <p:sldId id="300" r:id="rId12"/>
    <p:sldId id="310" r:id="rId13"/>
    <p:sldId id="307" r:id="rId14"/>
    <p:sldId id="309" r:id="rId15"/>
    <p:sldId id="294" r:id="rId16"/>
    <p:sldId id="293" r:id="rId17"/>
    <p:sldId id="28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83A0E-7641-72AB-3B4F-FC80BB720E77}" v="457" dt="2023-04-02T08:58:00.608"/>
    <p1510:client id="{7F90C200-BEB7-D00B-A3FB-3F51455BCDAA}" v="20" dt="2023-10-15T13:22:35.786"/>
    <p1510:client id="{824C83E3-156F-BD73-DE3A-196EB36734E4}" v="6" dt="2023-02-25T11:30:05.736"/>
    <p1510:client id="{8E691BF6-6BAF-C714-BA83-4608E21C97C0}" v="47" dt="2023-04-02T13:40:31.534"/>
    <p1510:client id="{921F60C6-B51D-8C62-72C8-516AAAB015D9}" v="2404" dt="2023-02-25T11:24:51.361"/>
    <p1510:client id="{B4D11388-C3ED-3A50-BD55-E276209C0FE1}" v="107" dt="2023-10-14T12:18:42.183"/>
    <p1510:client id="{CCE579F9-FDDD-4CAE-F66E-68C9441A57AA}" v="15" dt="2023-02-25T13:31:49.869"/>
    <p1510:client id="{D68E5EDB-FB74-4814-B40E-4C920D3705EE}" v="174" dt="2023-08-26T12:02:21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61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1981376" y="2125990"/>
            <a:ext cx="1214069" cy="1279759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8582086" y="5015489"/>
            <a:ext cx="196720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20181676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이동엽</a:t>
            </a: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20201849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임세나</a:t>
            </a:r>
            <a:endParaRPr lang="ko-KR" dirty="0" err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1746171" y="1899378"/>
            <a:ext cx="1214069" cy="1279759"/>
          </a:xfrm>
          <a:prstGeom prst="rect">
            <a:avLst/>
          </a:prstGeom>
          <a:solidFill>
            <a:srgbClr val="92D050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6" descr="녹색, 아보카도이(가) 표시된 사진&#10;&#10;자동 생성된 설명">
            <a:extLst>
              <a:ext uri="{FF2B5EF4-FFF2-40B4-BE49-F238E27FC236}">
                <a16:creationId xmlns:a16="http://schemas.microsoft.com/office/drawing/2014/main" id="{D94EAACA-2BE8-3287-46C3-9A2BC8C07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52" y="2126779"/>
            <a:ext cx="881556" cy="825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2983F-AA55-2723-8DA0-0CF98589C431}"/>
              </a:ext>
            </a:extLst>
          </p:cNvPr>
          <p:cNvSpPr txBox="1"/>
          <p:nvPr/>
        </p:nvSpPr>
        <p:spPr>
          <a:xfrm>
            <a:off x="2451537" y="2852604"/>
            <a:ext cx="728892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나눔스퀘어 Bold"/>
              </a:rPr>
              <a:t>병원 리뷰 및 예약 웹 서비스</a:t>
            </a: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9302E27-0728-79CA-3961-3CFCDB57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39" y="1250795"/>
            <a:ext cx="7452732" cy="5093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B901DE-F84D-29C4-8246-697E190A04BE}"/>
              </a:ext>
            </a:extLst>
          </p:cNvPr>
          <p:cNvSpPr txBox="1"/>
          <p:nvPr/>
        </p:nvSpPr>
        <p:spPr>
          <a:xfrm>
            <a:off x="193040" y="174973"/>
            <a:ext cx="26177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연구 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내용</a:t>
            </a:r>
            <a:endParaRPr lang="ko-KR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2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3487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중간 결과물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48F4CD-E112-75CE-3012-AC4E146B7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73" y="1312514"/>
            <a:ext cx="2181921" cy="385801"/>
          </a:xfrm>
          <a:prstGeom prst="rect">
            <a:avLst/>
          </a:prstGeom>
        </p:spPr>
      </p:pic>
      <p:pic>
        <p:nvPicPr>
          <p:cNvPr id="6" name="그림 5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F07E18B2-D818-1533-5490-EA68ED7B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634" y="1821064"/>
            <a:ext cx="8499707" cy="45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5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3487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중간 결과물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CEC8B2-3691-680C-78FE-4F3BDD97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25" y="1310617"/>
            <a:ext cx="3215578" cy="445351"/>
          </a:xfrm>
          <a:prstGeom prst="rect">
            <a:avLst/>
          </a:prstGeom>
        </p:spPr>
      </p:pic>
      <p:pic>
        <p:nvPicPr>
          <p:cNvPr id="8" name="그림 7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B7437AD5-A352-1DF6-21C1-A22D61C11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048" y="1768733"/>
            <a:ext cx="7112000" cy="47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9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3487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중간 결과물</a:t>
            </a:r>
          </a:p>
        </p:txBody>
      </p:sp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5764A04-740B-50FB-1447-EB80E6FBC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11" y="1950844"/>
            <a:ext cx="6097828" cy="4796263"/>
          </a:xfrm>
          <a:prstGeom prst="rect">
            <a:avLst/>
          </a:prstGeom>
        </p:spPr>
      </p:pic>
      <p:pic>
        <p:nvPicPr>
          <p:cNvPr id="9" name="그림 8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6E1AB584-6232-5AC2-A86C-491A9B83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70" y="1256018"/>
            <a:ext cx="6659756" cy="109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3487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중간 결과물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E81648-8AA6-8D4B-B519-2D21C98A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13" y="1253931"/>
            <a:ext cx="3733800" cy="428625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166EA53-9A26-5487-FFF3-A94508B4E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51" y="1817053"/>
            <a:ext cx="6096000" cy="1606968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0916C1A-7A74-F24D-AAF7-5DCA2FA44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101" y="1818152"/>
            <a:ext cx="4708138" cy="1604769"/>
          </a:xfrm>
          <a:prstGeom prst="rect">
            <a:avLst/>
          </a:prstGeom>
        </p:spPr>
      </p:pic>
      <p:pic>
        <p:nvPicPr>
          <p:cNvPr id="8" name="그림 7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8F714745-929C-F5DC-4B4E-5E2AA634D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415" y="3428600"/>
            <a:ext cx="7558048" cy="27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69203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프로젝트 향후 계획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그림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7A7E0CBF-E99F-C39D-E702-B95C36A30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612047"/>
            <a:ext cx="10426700" cy="383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193835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참고 자료</a:t>
            </a:r>
          </a:p>
        </p:txBody>
      </p:sp>
      <p:pic>
        <p:nvPicPr>
          <p:cNvPr id="2" name="그림 4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95EBA7B7-1910-D4D3-85A8-F0E40EB9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65" y="1602031"/>
            <a:ext cx="4131398" cy="33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3394160" y="2666418"/>
            <a:ext cx="5403680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8800" b="1" spc="-300" dirty="0">
                <a:solidFill>
                  <a:srgbClr val="92D050"/>
                </a:solidFill>
              </a:rPr>
              <a:t>Thanks</a:t>
            </a:r>
            <a:r>
              <a:rPr lang="en-US" altLang="ko-KR" sz="6000" b="1" spc="-300" dirty="0">
                <a:solidFill>
                  <a:srgbClr val="92D050"/>
                </a:solidFill>
              </a:rPr>
              <a:t>!</a:t>
            </a:r>
            <a:endParaRPr lang="ko-KR" altLang="en-US" sz="6000" b="1" spc="-300" dirty="0">
              <a:solidFill>
                <a:srgbClr val="92D05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B20CBB-7053-1BA6-FF5B-9E7D94D55935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25D2B-C2CB-DFB9-C435-46266D7CA512}"/>
              </a:ext>
            </a:extLst>
          </p:cNvPr>
          <p:cNvSpPr txBox="1"/>
          <p:nvPr/>
        </p:nvSpPr>
        <p:spPr>
          <a:xfrm>
            <a:off x="193040" y="174973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1912943" y="1849173"/>
            <a:ext cx="4317483" cy="701040"/>
            <a:chOff x="294640" y="1391920"/>
            <a:chExt cx="4317483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474474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프로젝트(연구, 설계) 목표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CC80F1-DD18-4D0A-A2E2-9A4CE96CC4E6}"/>
              </a:ext>
            </a:extLst>
          </p:cNvPr>
          <p:cNvGrpSpPr/>
          <p:nvPr/>
        </p:nvGrpSpPr>
        <p:grpSpPr>
          <a:xfrm>
            <a:off x="1912943" y="2981076"/>
            <a:ext cx="4753523" cy="701040"/>
            <a:chOff x="294640" y="1391920"/>
            <a:chExt cx="4753523" cy="7010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73B3C6-59B5-7B2A-4C5A-71CCF0CBB8CC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991BDC-4EB8-540D-B890-570FD1772E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80E9A6-7175-32AC-7167-4BE4F1CCA24F}"/>
                </a:ext>
              </a:extLst>
            </p:cNvPr>
            <p:cNvSpPr txBox="1"/>
            <p:nvPr/>
          </p:nvSpPr>
          <p:spPr>
            <a:xfrm>
              <a:off x="1130251" y="1519005"/>
              <a:ext cx="391791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계획대비 진행상황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733641C-BD9E-3D69-F587-5DCBE7388504}"/>
              </a:ext>
            </a:extLst>
          </p:cNvPr>
          <p:cNvGrpSpPr/>
          <p:nvPr/>
        </p:nvGrpSpPr>
        <p:grpSpPr>
          <a:xfrm>
            <a:off x="1912943" y="4194357"/>
            <a:ext cx="3362689" cy="701040"/>
            <a:chOff x="294640" y="1391920"/>
            <a:chExt cx="3362689" cy="70104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E4F71A-3DCF-6F5B-F3A3-BA935BFE876A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19A5D8-7EC4-1C77-B72A-C043FBA9C623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154902-EF7B-9FBF-EC1C-0E3CDE4119D0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구성원의 역할분담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5165748-55D7-4FC5-6CC7-1C50F59FCC2F}"/>
              </a:ext>
            </a:extLst>
          </p:cNvPr>
          <p:cNvGrpSpPr/>
          <p:nvPr/>
        </p:nvGrpSpPr>
        <p:grpSpPr>
          <a:xfrm>
            <a:off x="6837910" y="1851848"/>
            <a:ext cx="3362689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989D648-0170-A3A4-8F0E-EEA6A8397F8A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796A35-0731-961D-ED4B-D132C91C6E85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0B3B1F-1B71-5C22-98E7-5AF57EF5D35A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연구 내용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DB98F79-30BB-1A49-6835-D2B29EDC7386}"/>
              </a:ext>
            </a:extLst>
          </p:cNvPr>
          <p:cNvGrpSpPr/>
          <p:nvPr/>
        </p:nvGrpSpPr>
        <p:grpSpPr>
          <a:xfrm>
            <a:off x="6837910" y="2982502"/>
            <a:ext cx="3362689" cy="701040"/>
            <a:chOff x="294640" y="1391920"/>
            <a:chExt cx="3362689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AA5BE31-41B4-C8A8-3D1D-130F30816CB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B1121B-018A-2591-FD8A-754D8AA825B7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6</a:t>
              </a:r>
              <a:endParaRPr lang="ko-KR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56C187-9209-B085-EE60-39360133BD72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중간 결과물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5F6B32-15F8-F139-527F-FCA781E51EBD}"/>
              </a:ext>
            </a:extLst>
          </p:cNvPr>
          <p:cNvGrpSpPr/>
          <p:nvPr/>
        </p:nvGrpSpPr>
        <p:grpSpPr>
          <a:xfrm>
            <a:off x="1917042" y="5429654"/>
            <a:ext cx="3362689" cy="701040"/>
            <a:chOff x="294640" y="1391920"/>
            <a:chExt cx="3362689" cy="70104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75A5CE-EEF8-7B4D-9574-65CCC9B16F9C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5DB751-3425-61AC-3041-898510D8A1F3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245E38-71B2-C87F-1F0C-A39FBFF2DC7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설계 사양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8F8070-AC82-AEEC-612C-183F481E3479}"/>
              </a:ext>
            </a:extLst>
          </p:cNvPr>
          <p:cNvGrpSpPr/>
          <p:nvPr/>
        </p:nvGrpSpPr>
        <p:grpSpPr>
          <a:xfrm>
            <a:off x="6837909" y="4192932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76F25-7C0E-7785-ABC0-5EFBDD1A1280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8FC228-6D56-3599-A9E2-5F53888E95F0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0A3BD1-C50C-F754-BBA9-847F349D0604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 향후 계획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2F1DD2E-2753-24DB-9E43-C817A5194AE5}"/>
              </a:ext>
            </a:extLst>
          </p:cNvPr>
          <p:cNvGrpSpPr/>
          <p:nvPr/>
        </p:nvGrpSpPr>
        <p:grpSpPr>
          <a:xfrm>
            <a:off x="6837909" y="5433755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9684D2-F3A1-C4D6-C47F-582DD477648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FC47A4-C2E2-6D1F-1DC7-BD6D563A65B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3948F7-8BD1-6C30-C4B3-017435AEFAB6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참고 자료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620990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프로젝트(연구, 설계) 목표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5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D34F394D-F090-E46F-8373-A009D372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21" y="1877434"/>
            <a:ext cx="11143561" cy="28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548941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계획대비 진행상황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916AEAB-11A8-0AC9-657A-40D11095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17" y="1199825"/>
            <a:ext cx="9177866" cy="522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3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579826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구성원의 역할분담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BC124C-1131-09D7-DC0A-82C39BABED72}"/>
              </a:ext>
            </a:extLst>
          </p:cNvPr>
          <p:cNvSpPr/>
          <p:nvPr/>
        </p:nvSpPr>
        <p:spPr>
          <a:xfrm>
            <a:off x="2672612" y="1324363"/>
            <a:ext cx="2865120" cy="2865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97FD9-A26A-AEA1-08D7-BE9D0A6A9DCD}"/>
              </a:ext>
            </a:extLst>
          </p:cNvPr>
          <p:cNvSpPr txBox="1"/>
          <p:nvPr/>
        </p:nvSpPr>
        <p:spPr>
          <a:xfrm>
            <a:off x="2668838" y="4353126"/>
            <a:ext cx="279916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400" spc="-300" dirty="0"/>
              <a:t>20201849 </a:t>
            </a:r>
            <a:r>
              <a:rPr lang="ko-KR" altLang="en-US" sz="2400" spc="-300" dirty="0" err="1"/>
              <a:t>임세나</a:t>
            </a:r>
            <a:r>
              <a:rPr lang="ko-KR" altLang="en-US" sz="2400" spc="-300" dirty="0"/>
              <a:t> (팀장)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E4136-D577-F674-4533-831C27B72E80}"/>
              </a:ext>
            </a:extLst>
          </p:cNvPr>
          <p:cNvSpPr txBox="1"/>
          <p:nvPr/>
        </p:nvSpPr>
        <p:spPr>
          <a:xfrm>
            <a:off x="2672612" y="4996053"/>
            <a:ext cx="357533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프론트엔드</a:t>
            </a:r>
            <a:r>
              <a:rPr lang="en-US" altLang="ko-KR" sz="1400" spc="-150" dirty="0"/>
              <a:t> 웹 </a:t>
            </a:r>
            <a:r>
              <a:rPr lang="en-US" altLang="ko-KR" sz="1400" spc="-150" dirty="0" err="1"/>
              <a:t>서버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개발</a:t>
            </a:r>
            <a:r>
              <a:rPr lang="en-US" altLang="ko-KR" sz="1400" spc="-150" dirty="0"/>
              <a:t> </a:t>
            </a:r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주제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선정</a:t>
            </a:r>
            <a:r>
              <a:rPr lang="en-US" altLang="ko-KR" sz="1400" spc="-150" dirty="0"/>
              <a:t> 및 </a:t>
            </a:r>
            <a:r>
              <a:rPr lang="en-US" altLang="ko-KR" sz="1400" spc="-150" dirty="0" err="1"/>
              <a:t>계획서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작성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웹 </a:t>
            </a:r>
            <a:r>
              <a:rPr lang="en-US" altLang="ko-KR" sz="1400" spc="-150" dirty="0" err="1"/>
              <a:t>페이지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프로토타입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디자인</a:t>
            </a:r>
            <a:endParaRPr lang="en-US" altLang="ko-KR" sz="1400" spc="-1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2B98F1-42D2-97CE-CDDB-830B83D72C7E}"/>
              </a:ext>
            </a:extLst>
          </p:cNvPr>
          <p:cNvSpPr/>
          <p:nvPr/>
        </p:nvSpPr>
        <p:spPr>
          <a:xfrm>
            <a:off x="6542546" y="1348443"/>
            <a:ext cx="2865120" cy="2865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248CA-282E-E770-8AE3-B08B33541CBB}"/>
              </a:ext>
            </a:extLst>
          </p:cNvPr>
          <p:cNvSpPr txBox="1"/>
          <p:nvPr/>
        </p:nvSpPr>
        <p:spPr>
          <a:xfrm>
            <a:off x="6529956" y="4377206"/>
            <a:ext cx="28167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400" spc="-300" dirty="0"/>
              <a:t>20181676 </a:t>
            </a:r>
            <a:r>
              <a:rPr lang="ko-KR" altLang="en-US" sz="2400" spc="-300" dirty="0" err="1"/>
              <a:t>이동엽</a:t>
            </a:r>
            <a:r>
              <a:rPr lang="ko-KR" altLang="en-US" sz="2400" spc="-300" dirty="0"/>
              <a:t> (팀원)</a:t>
            </a:r>
            <a:endParaRPr 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3C31B-39C5-CC50-9CB3-326B4B10C11A}"/>
              </a:ext>
            </a:extLst>
          </p:cNvPr>
          <p:cNvSpPr txBox="1"/>
          <p:nvPr/>
        </p:nvSpPr>
        <p:spPr>
          <a:xfrm>
            <a:off x="6542546" y="5005337"/>
            <a:ext cx="286512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백엔드</a:t>
            </a:r>
            <a:r>
              <a:rPr lang="en-US" altLang="ko-KR" sz="1400" spc="-150" dirty="0"/>
              <a:t> 웹 </a:t>
            </a:r>
            <a:r>
              <a:rPr lang="en-US" altLang="ko-KR" sz="1400" spc="-150" dirty="0" err="1"/>
              <a:t>애플리케이션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서버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개발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회의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내용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기록</a:t>
            </a:r>
            <a:r>
              <a:rPr lang="en-US" altLang="ko-KR" sz="1400" spc="-150" dirty="0"/>
              <a:t> 및 </a:t>
            </a:r>
            <a:r>
              <a:rPr lang="en-US" altLang="ko-KR" sz="1400" spc="-150" dirty="0" err="1"/>
              <a:t>도큐먼트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작성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데이터베이스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설계</a:t>
            </a:r>
            <a:endParaRPr lang="en-US" altLang="ko-KR" sz="1400" spc="-150"/>
          </a:p>
        </p:txBody>
      </p:sp>
      <p:pic>
        <p:nvPicPr>
          <p:cNvPr id="26" name="그림 26" descr="전자기기이(가) 표시된 사진&#10;&#10;자동 생성된 설명">
            <a:extLst>
              <a:ext uri="{FF2B5EF4-FFF2-40B4-BE49-F238E27FC236}">
                <a16:creationId xmlns:a16="http://schemas.microsoft.com/office/drawing/2014/main" id="{4F123E3B-DF36-0DD4-AD9B-49237BF0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57" y="1577359"/>
            <a:ext cx="2454120" cy="2408622"/>
          </a:xfrm>
          <a:prstGeom prst="rect">
            <a:avLst/>
          </a:prstGeom>
        </p:spPr>
      </p:pic>
      <p:pic>
        <p:nvPicPr>
          <p:cNvPr id="27" name="그림 27">
            <a:extLst>
              <a:ext uri="{FF2B5EF4-FFF2-40B4-BE49-F238E27FC236}">
                <a16:creationId xmlns:a16="http://schemas.microsoft.com/office/drawing/2014/main" id="{87EA215E-A59E-2BF6-59D8-55E5218B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528" y="1580595"/>
            <a:ext cx="2409547" cy="24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1938351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설계 사양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AFC2F7B-126E-1F7B-3EA2-4B1CF5E7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15" y="1252784"/>
            <a:ext cx="9005180" cy="51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6177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연구 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내용</a:t>
            </a:r>
            <a:endParaRPr lang="ko-KR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1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AE71607A-46E1-1A70-C8C4-54333AE3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66" y="1286960"/>
            <a:ext cx="8716535" cy="523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6177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연구 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내용</a:t>
            </a:r>
            <a:endParaRPr lang="ko-KR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그림 4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137D48C2-0284-7DB1-B587-F655E670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69" y="1400547"/>
            <a:ext cx="9701561" cy="41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6177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연구 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내용</a:t>
            </a:r>
            <a:endParaRPr lang="ko-KR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F15D8AC-3C8C-E49A-85B5-2FC0C477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06" y="1322471"/>
            <a:ext cx="9199755" cy="513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1202</Words>
  <Application>Microsoft Office PowerPoint</Application>
  <PresentationFormat>와이드스크린</PresentationFormat>
  <Paragraphs>208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705</cp:revision>
  <dcterms:created xsi:type="dcterms:W3CDTF">2020-12-13T00:02:47Z</dcterms:created>
  <dcterms:modified xsi:type="dcterms:W3CDTF">2023-10-15T13:22:42Z</dcterms:modified>
</cp:coreProperties>
</file>