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86" r:id="rId4"/>
    <p:sldId id="291" r:id="rId5"/>
    <p:sldId id="290" r:id="rId6"/>
    <p:sldId id="287" r:id="rId7"/>
    <p:sldId id="295" r:id="rId8"/>
    <p:sldId id="299" r:id="rId9"/>
    <p:sldId id="297" r:id="rId10"/>
    <p:sldId id="296" r:id="rId11"/>
    <p:sldId id="301" r:id="rId12"/>
    <p:sldId id="288" r:id="rId13"/>
    <p:sldId id="300" r:id="rId14"/>
    <p:sldId id="298" r:id="rId15"/>
    <p:sldId id="302" r:id="rId16"/>
    <p:sldId id="294" r:id="rId17"/>
    <p:sldId id="293" r:id="rId18"/>
    <p:sldId id="28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E01"/>
    <a:srgbClr val="7C8387"/>
    <a:srgbClr val="FCFBF7"/>
    <a:srgbClr val="EDE5D5"/>
    <a:srgbClr val="A6A7A9"/>
    <a:srgbClr val="D8BEA7"/>
    <a:srgbClr val="FDDE45"/>
    <a:srgbClr val="F8E00E"/>
    <a:srgbClr val="939597"/>
    <a:srgbClr val="80610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765129-0670-8850-5AA8-43BE9043912F}" v="8" dt="2023-05-23T02:56:36.580"/>
    <p1510:client id="{1B583A0E-7641-72AB-3B4F-FC80BB720E77}" v="457" dt="2023-04-02T08:58:00.608"/>
    <p1510:client id="{824C83E3-156F-BD73-DE3A-196EB36734E4}" v="6" dt="2023-02-25T11:30:05.736"/>
    <p1510:client id="{8E691BF6-6BAF-C714-BA83-4608E21C97C0}" v="47" dt="2023-04-02T13:40:31.534"/>
    <p1510:client id="{921F60C6-B51D-8C62-72C8-516AAAB015D9}" v="2404" dt="2023-02-25T11:24:51.361"/>
    <p1510:client id="{CCE579F9-FDDD-4CAE-F66E-68C9441A57AA}" v="15" dt="2023-02-25T13:31:49.869"/>
    <p1510:client id="{E15F989A-0BAC-351E-3150-7EAF95EECCBB}" v="249" dt="2023-05-22T11:49:01.2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40" d="100"/>
          <a:sy n="40" d="100"/>
        </p:scale>
        <p:origin x="1612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47E50-E1BE-480A-87A8-31EC9BBD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8C10D-08E3-4BAD-9934-8623B726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F337-0B82-4E6E-A636-4640546A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DCEE0-D808-4C09-8260-F97C6D6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10E8C-7085-4648-A3C3-F6E6644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9CAC0-F41F-4E8C-BFBA-980DB4A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F3A00-B109-4376-AA48-5E7B5464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43BB4-F08C-4048-8C8F-28EB79B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B118A-D773-438E-9FCC-E98AC84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63AA0-21C8-4A59-A8F0-04E217F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F418F2-4099-4266-AA90-9B0C225B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F3734-B5CF-47EC-8D79-5D639BDE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C87E-D5AB-43A7-8022-58A667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30F32-9B8D-4781-90FC-B1778C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43733-2338-4CB3-ADB4-CEECF8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E4C23-F907-4E6D-A491-3D7E5A9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0C1AD-66F4-430A-B930-3163AEAD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02AC3-7DE4-46A2-B764-30A30748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7FC80-1F56-4F6E-9B34-F355FCA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99F24-16F4-4B2A-B6BB-DDEEA36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9E811-F132-4E2A-B962-E695376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CAD16-C84A-4C83-ACD0-F824C432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26D91-5322-4173-91CB-E5C6F070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1B30F-648A-4D07-9DC7-26E4BE3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3AE05-90BC-443E-A190-1A57A203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D81D-90B7-43D9-887E-B2224E9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6C520-4AB0-4381-B939-F402DFD7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1DA69-FDC7-448A-9C68-184A0399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2B867-2677-4DAC-8963-CA61B66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15F40-C02C-4EAB-9CEA-056056AE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52D15-5286-419B-9A8A-872F3A6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062D3-9ECA-45BD-BD87-07F7D9C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9A32D-8825-44A7-8DF3-ECDAB1F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DB7C6-FFE4-4520-9751-FD143BCD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11589-9358-41A3-86E8-218AC545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D2F7A-B09C-494D-AABB-14431B4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0A92DC-AB6E-4BE9-BCF3-AFB36D7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46119-1B1F-465A-B088-85118B4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A819E-4A6E-45C9-A382-46BAE10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25014-2BAD-4B22-953E-28B4B4D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03112B-E2F7-4884-ADDF-9B4D49A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BF32F-66A8-43A7-88BB-D22806E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AB36C3-026A-459F-8BFC-475C8EB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4CBDD4-DD57-4EC6-BFEF-9D8267D77E22}"/>
              </a:ext>
            </a:extLst>
          </p:cNvPr>
          <p:cNvSpPr txBox="1"/>
          <p:nvPr userDrawn="1"/>
        </p:nvSpPr>
        <p:spPr>
          <a:xfrm>
            <a:off x="9964905" y="658213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993E7-E5B8-4992-AF88-BE5E069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E56B5-89D6-4434-AFE2-10910E6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E89AE-7640-4DEE-83EC-55865095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2ADBB-CB0C-44B6-874A-9FE0E6B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2C452-D876-41FB-AA00-7B4AC09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68ED6-8F1B-4FAA-8793-2D5D9D0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85C01-AA51-407B-BC7B-FE6B406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E3FC-556C-41B8-BD62-1E94E42D4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58969-AAF7-486A-A3D5-2BF3390E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15A57-D6ED-4EDA-981D-59434A4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DCAD1-E41F-4F46-AE84-1BEC50D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22BF4-68B3-4DA1-A704-FE1D99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B2DF7-6E62-4A2B-93E3-D9F1E95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6D0E9-8EC4-42DB-9B37-47D449A1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51153-4AB9-4CFA-8ABD-245697E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A08C-EF94-4A6B-BD12-6461CB40CEE6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DED0B-BA23-4D49-9944-C420C36E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D6E46-082A-488A-B507-08943ECE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1D578C-5341-4F14-ACA5-8171710A824A}"/>
              </a:ext>
            </a:extLst>
          </p:cNvPr>
          <p:cNvSpPr/>
          <p:nvPr/>
        </p:nvSpPr>
        <p:spPr>
          <a:xfrm>
            <a:off x="1981376" y="2125990"/>
            <a:ext cx="1214069" cy="1279759"/>
          </a:xfrm>
          <a:prstGeom prst="rect">
            <a:avLst/>
          </a:prstGeom>
          <a:solidFill>
            <a:schemeClr val="accent4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16D76B-05D0-428E-B6A2-D9D2121259A8}"/>
              </a:ext>
            </a:extLst>
          </p:cNvPr>
          <p:cNvSpPr txBox="1"/>
          <p:nvPr/>
        </p:nvSpPr>
        <p:spPr>
          <a:xfrm>
            <a:off x="8582086" y="5015489"/>
            <a:ext cx="1967205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20181676 </a:t>
            </a:r>
            <a:r>
              <a:rPr lang="en-US" altLang="ko-KR" dirty="0" err="1">
                <a:solidFill>
                  <a:schemeClr val="accent4">
                    <a:lumMod val="50000"/>
                  </a:schemeClr>
                </a:solidFill>
              </a:rPr>
              <a:t>이동엽</a:t>
            </a:r>
          </a:p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20201849 </a:t>
            </a:r>
            <a:r>
              <a:rPr lang="en-US" altLang="ko-KR" dirty="0" err="1">
                <a:solidFill>
                  <a:schemeClr val="accent4">
                    <a:lumMod val="50000"/>
                  </a:schemeClr>
                </a:solidFill>
              </a:rPr>
              <a:t>임세나</a:t>
            </a:r>
            <a:endParaRPr lang="ko-KR" dirty="0" err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8DA3FA-A923-4EC7-9E49-9F6F21714EE0}"/>
              </a:ext>
            </a:extLst>
          </p:cNvPr>
          <p:cNvSpPr/>
          <p:nvPr/>
        </p:nvSpPr>
        <p:spPr>
          <a:xfrm>
            <a:off x="1746171" y="1899378"/>
            <a:ext cx="1214069" cy="1279759"/>
          </a:xfrm>
          <a:prstGeom prst="rect">
            <a:avLst/>
          </a:prstGeom>
          <a:solidFill>
            <a:srgbClr val="92D050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6" descr="녹색, 아보카도이(가) 표시된 사진&#10;&#10;자동 생성된 설명">
            <a:extLst>
              <a:ext uri="{FF2B5EF4-FFF2-40B4-BE49-F238E27FC236}">
                <a16:creationId xmlns:a16="http://schemas.microsoft.com/office/drawing/2014/main" id="{D94EAACA-2BE8-3287-46C3-9A2BC8C07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252" y="2126779"/>
            <a:ext cx="881556" cy="8257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C2983F-AA55-2723-8DA0-0CF98589C431}"/>
              </a:ext>
            </a:extLst>
          </p:cNvPr>
          <p:cNvSpPr txBox="1"/>
          <p:nvPr/>
        </p:nvSpPr>
        <p:spPr>
          <a:xfrm>
            <a:off x="2451537" y="2852604"/>
            <a:ext cx="728892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3600" spc="-150" dirty="0">
                <a:solidFill>
                  <a:schemeClr val="accent4">
                    <a:lumMod val="50000"/>
                  </a:schemeClr>
                </a:solidFill>
                <a:latin typeface="나눔스퀘어 Bold"/>
              </a:rPr>
              <a:t>병원 리뷰 및 예약 웹 서비스</a:t>
            </a:r>
          </a:p>
        </p:txBody>
      </p:sp>
    </p:spTree>
    <p:extLst>
      <p:ext uri="{BB962C8B-B14F-4D97-AF65-F5344CB8AC3E}">
        <p14:creationId xmlns:p14="http://schemas.microsoft.com/office/powerpoint/2010/main" val="499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2617724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320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연구 </a:t>
            </a:r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내용</a:t>
            </a:r>
            <a:endParaRPr lang="ko-KR" sz="3200" dirty="0">
              <a:solidFill>
                <a:schemeClr val="tx2">
                  <a:lumMod val="50000"/>
                </a:schemeClr>
              </a:solidFill>
              <a:ea typeface="+mn-lt"/>
              <a:cs typeface="+mn-lt"/>
            </a:endParaRPr>
          </a:p>
          <a:p>
            <a:endParaRPr lang="ko-KR" alt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" name="그림 4" descr="로고이(가) 표시된 사진&#10;&#10;자동 생성된 설명">
            <a:extLst>
              <a:ext uri="{FF2B5EF4-FFF2-40B4-BE49-F238E27FC236}">
                <a16:creationId xmlns:a16="http://schemas.microsoft.com/office/drawing/2014/main" id="{BD129282-AAF0-CCB5-77BB-5C4312A76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11" y="1229965"/>
            <a:ext cx="3692357" cy="521227"/>
          </a:xfrm>
          <a:prstGeom prst="rect">
            <a:avLst/>
          </a:prstGeom>
        </p:spPr>
      </p:pic>
      <p:pic>
        <p:nvPicPr>
          <p:cNvPr id="6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C0DF5A8-D36A-79CF-30BE-0818CD2C1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4084" y="2166498"/>
            <a:ext cx="3331410" cy="3514264"/>
          </a:xfrm>
          <a:prstGeom prst="rect">
            <a:avLst/>
          </a:prstGeom>
        </p:spPr>
      </p:pic>
      <p:pic>
        <p:nvPicPr>
          <p:cNvPr id="9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ABF24A35-AD9E-659D-1A7D-C3811BB26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980" y="2100962"/>
            <a:ext cx="7301831" cy="352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7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2348720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중간 결과물</a:t>
            </a:r>
          </a:p>
        </p:txBody>
      </p:sp>
      <p:pic>
        <p:nvPicPr>
          <p:cNvPr id="5" name="그림 5" descr="로고이(가) 표시된 사진&#10;&#10;자동 생성된 설명">
            <a:extLst>
              <a:ext uri="{FF2B5EF4-FFF2-40B4-BE49-F238E27FC236}">
                <a16:creationId xmlns:a16="http://schemas.microsoft.com/office/drawing/2014/main" id="{D734966B-1929-BE37-896B-0DD8DC74C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979" y="1212516"/>
            <a:ext cx="2622885" cy="582864"/>
          </a:xfrm>
          <a:prstGeom prst="rect">
            <a:avLst/>
          </a:prstGeom>
        </p:spPr>
      </p:pic>
      <p:pic>
        <p:nvPicPr>
          <p:cNvPr id="6" name="그림 6" descr="도표이(가) 표시된 사진&#10;&#10;자동 생성된 설명">
            <a:extLst>
              <a:ext uri="{FF2B5EF4-FFF2-40B4-BE49-F238E27FC236}">
                <a16:creationId xmlns:a16="http://schemas.microsoft.com/office/drawing/2014/main" id="{E1D3520C-C377-34E2-D61D-C5821AE88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768" y="1672896"/>
            <a:ext cx="5510463" cy="506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6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2348720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중간 결과물</a:t>
            </a:r>
          </a:p>
        </p:txBody>
      </p:sp>
      <p:pic>
        <p:nvPicPr>
          <p:cNvPr id="2" name="그림 4" descr="로고이(가) 표시된 사진&#10;&#10;자동 생성된 설명">
            <a:extLst>
              <a:ext uri="{FF2B5EF4-FFF2-40B4-BE49-F238E27FC236}">
                <a16:creationId xmlns:a16="http://schemas.microsoft.com/office/drawing/2014/main" id="{1294AA1A-8494-E9DA-482D-1DC827F51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84" y="1249638"/>
            <a:ext cx="3237831" cy="508619"/>
          </a:xfrm>
          <a:prstGeom prst="rect">
            <a:avLst/>
          </a:prstGeo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8AD5272-87C3-4236-FA83-126C4A2BF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348" y="1872261"/>
            <a:ext cx="7408778" cy="478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0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2348720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중간 결과물</a:t>
            </a:r>
          </a:p>
        </p:txBody>
      </p:sp>
      <p:pic>
        <p:nvPicPr>
          <p:cNvPr id="6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0C006B4-19E5-82F5-3F80-7E388807E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22" y="1227890"/>
            <a:ext cx="1503947" cy="552116"/>
          </a:xfrm>
          <a:prstGeom prst="rect">
            <a:avLst/>
          </a:prstGeom>
        </p:spPr>
      </p:pic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6F84652-4645-1FCB-0615-B1377BB70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348" y="1656027"/>
            <a:ext cx="6579936" cy="482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1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2348720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중간 결과물</a:t>
            </a:r>
          </a:p>
        </p:txBody>
      </p:sp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5F05AAA-E903-AD8A-FC61-D1927693C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660" y="1214521"/>
            <a:ext cx="2250574" cy="552116"/>
          </a:xfrm>
          <a:prstGeom prst="rect">
            <a:avLst/>
          </a:prstGeom>
        </p:spPr>
      </p:pic>
      <p:pic>
        <p:nvPicPr>
          <p:cNvPr id="8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A3BFC90F-67A9-B1A9-CD77-6E34A3EE8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821" y="2638228"/>
            <a:ext cx="6085305" cy="231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4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2348720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중간 결과물</a:t>
            </a:r>
          </a:p>
        </p:txBody>
      </p:sp>
      <p:pic>
        <p:nvPicPr>
          <p:cNvPr id="2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4DDBC898-065B-C627-EADC-E95CDA151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190" y="1719526"/>
            <a:ext cx="8184147" cy="4902840"/>
          </a:xfrm>
          <a:prstGeom prst="rect">
            <a:avLst/>
          </a:prstGeo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BB6416D-CEB7-22C4-F923-3896EAC4B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294" y="1219604"/>
            <a:ext cx="2342148" cy="48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15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3692036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프로젝트 향후 계획</a:t>
            </a:r>
            <a:endParaRPr lang="ko-KR" alt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" name="그림 16" descr="도표이(가) 표시된 사진&#10;&#10;자동 생성된 설명">
            <a:extLst>
              <a:ext uri="{FF2B5EF4-FFF2-40B4-BE49-F238E27FC236}">
                <a16:creationId xmlns:a16="http://schemas.microsoft.com/office/drawing/2014/main" id="{14C5FC3B-69AE-9CDE-FC1B-E538EF383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88" y="1041156"/>
            <a:ext cx="9940886" cy="553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2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1938351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참고 자료</a:t>
            </a:r>
          </a:p>
        </p:txBody>
      </p:sp>
      <p:pic>
        <p:nvPicPr>
          <p:cNvPr id="2" name="그림 4" descr="텍스트, 편지이(가) 표시된 사진&#10;&#10;자동 생성된 설명">
            <a:extLst>
              <a:ext uri="{FF2B5EF4-FFF2-40B4-BE49-F238E27FC236}">
                <a16:creationId xmlns:a16="http://schemas.microsoft.com/office/drawing/2014/main" id="{95EBA7B7-1910-D4D3-85A8-F0E40EB9B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865" y="1602031"/>
            <a:ext cx="4131398" cy="336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6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8A5B73-C2F7-4581-8705-1A00D96287B1}"/>
              </a:ext>
            </a:extLst>
          </p:cNvPr>
          <p:cNvSpPr txBox="1"/>
          <p:nvPr/>
        </p:nvSpPr>
        <p:spPr>
          <a:xfrm>
            <a:off x="3394160" y="2666418"/>
            <a:ext cx="5403680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8800" b="1" spc="-300" dirty="0">
                <a:solidFill>
                  <a:srgbClr val="92D050"/>
                </a:solidFill>
              </a:rPr>
              <a:t>Thanks</a:t>
            </a:r>
            <a:r>
              <a:rPr lang="en-US" altLang="ko-KR" sz="6000" b="1" spc="-300" dirty="0">
                <a:solidFill>
                  <a:srgbClr val="92D050"/>
                </a:solidFill>
              </a:rPr>
              <a:t>!</a:t>
            </a:r>
            <a:endParaRPr lang="ko-KR" altLang="en-US" sz="6000" b="1" spc="-300" dirty="0">
              <a:solidFill>
                <a:srgbClr val="92D05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B20CBB-7053-1BA6-FF5B-9E7D94D55935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825D2B-C2CB-DFB9-C435-46266D7CA512}"/>
              </a:ext>
            </a:extLst>
          </p:cNvPr>
          <p:cNvSpPr txBox="1"/>
          <p:nvPr/>
        </p:nvSpPr>
        <p:spPr>
          <a:xfrm>
            <a:off x="193040" y="174973"/>
            <a:ext cx="1415772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389922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94C671-7E93-40FD-A0FA-8A445145AE83}"/>
              </a:ext>
            </a:extLst>
          </p:cNvPr>
          <p:cNvSpPr txBox="1"/>
          <p:nvPr/>
        </p:nvSpPr>
        <p:spPr>
          <a:xfrm>
            <a:off x="1124705" y="390416"/>
            <a:ext cx="323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A table of contents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1912943" y="1849173"/>
            <a:ext cx="4317483" cy="701040"/>
            <a:chOff x="294640" y="1391920"/>
            <a:chExt cx="4317483" cy="7010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3474474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프로젝트(연구, 설계) 목표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CC80F1-DD18-4D0A-A2E2-9A4CE96CC4E6}"/>
              </a:ext>
            </a:extLst>
          </p:cNvPr>
          <p:cNvGrpSpPr/>
          <p:nvPr/>
        </p:nvGrpSpPr>
        <p:grpSpPr>
          <a:xfrm>
            <a:off x="1912943" y="2981076"/>
            <a:ext cx="4753523" cy="701040"/>
            <a:chOff x="294640" y="1391920"/>
            <a:chExt cx="4753523" cy="70104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073B3C6-59B5-7B2A-4C5A-71CCF0CBB8CC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D991BDC-4EB8-540D-B890-570FD1772E5E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180E9A6-7175-32AC-7167-4BE4F1CCA24F}"/>
                </a:ext>
              </a:extLst>
            </p:cNvPr>
            <p:cNvSpPr txBox="1"/>
            <p:nvPr/>
          </p:nvSpPr>
          <p:spPr>
            <a:xfrm>
              <a:off x="1130251" y="1519005"/>
              <a:ext cx="3917912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계획대비 진행상황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733641C-BD9E-3D69-F587-5DCBE7388504}"/>
              </a:ext>
            </a:extLst>
          </p:cNvPr>
          <p:cNvGrpSpPr/>
          <p:nvPr/>
        </p:nvGrpSpPr>
        <p:grpSpPr>
          <a:xfrm>
            <a:off x="1912943" y="4194357"/>
            <a:ext cx="3362689" cy="701040"/>
            <a:chOff x="294640" y="1391920"/>
            <a:chExt cx="3362689" cy="70104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3E4F71A-3DCF-6F5B-F3A3-BA935BFE876A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119A5D8-7EC4-1C77-B72A-C043FBA9C623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B154902-EF7B-9FBF-EC1C-0E3CDE4119D0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구성원의 역할분담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5165748-55D7-4FC5-6CC7-1C50F59FCC2F}"/>
              </a:ext>
            </a:extLst>
          </p:cNvPr>
          <p:cNvGrpSpPr/>
          <p:nvPr/>
        </p:nvGrpSpPr>
        <p:grpSpPr>
          <a:xfrm>
            <a:off x="6837910" y="1851848"/>
            <a:ext cx="3362689" cy="701040"/>
            <a:chOff x="294640" y="1391920"/>
            <a:chExt cx="3362689" cy="70104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989D648-0170-A3A4-8F0E-EEA6A8397F8A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5796A35-0731-961D-ED4B-D132C91C6E85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5</a:t>
              </a:r>
              <a:endParaRPr lang="ko-KR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40B3B1F-1B71-5C22-98E7-5AF57EF5D35A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연구 내용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DB98F79-30BB-1A49-6835-D2B29EDC7386}"/>
              </a:ext>
            </a:extLst>
          </p:cNvPr>
          <p:cNvGrpSpPr/>
          <p:nvPr/>
        </p:nvGrpSpPr>
        <p:grpSpPr>
          <a:xfrm>
            <a:off x="6837910" y="2982502"/>
            <a:ext cx="3362689" cy="701040"/>
            <a:chOff x="294640" y="1391920"/>
            <a:chExt cx="3362689" cy="701040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AA5BE31-41B4-C8A8-3D1D-130F30816CB8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8B1121B-018A-2591-FD8A-754D8AA825B7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6</a:t>
              </a:r>
              <a:endParaRPr lang="ko-KR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556C187-9209-B085-EE60-39360133BD72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중간 결과물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45F6B32-15F8-F139-527F-FCA781E51EBD}"/>
              </a:ext>
            </a:extLst>
          </p:cNvPr>
          <p:cNvGrpSpPr/>
          <p:nvPr/>
        </p:nvGrpSpPr>
        <p:grpSpPr>
          <a:xfrm>
            <a:off x="1917042" y="5429654"/>
            <a:ext cx="3362689" cy="701040"/>
            <a:chOff x="294640" y="1391920"/>
            <a:chExt cx="3362689" cy="70104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75A5CE-EEF8-7B4D-9574-65CCC9B16F9C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5DB751-3425-61AC-3041-898510D8A1F3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4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245E38-71B2-C87F-1F0C-A39FBFF2DC7F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설계 사양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F8F8070-AC82-AEEC-612C-183F481E3479}"/>
              </a:ext>
            </a:extLst>
          </p:cNvPr>
          <p:cNvGrpSpPr/>
          <p:nvPr/>
        </p:nvGrpSpPr>
        <p:grpSpPr>
          <a:xfrm>
            <a:off x="6837909" y="4192932"/>
            <a:ext cx="3362689" cy="701040"/>
            <a:chOff x="294640" y="1391920"/>
            <a:chExt cx="3362689" cy="70104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7A76F25-7C0E-7785-ABC0-5EFBDD1A1280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48FC228-6D56-3599-A9E2-5F53888E95F0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A0A3BD1-C50C-F754-BBA9-847F349D0604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프로젝트 향후 계획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2F1DD2E-2753-24DB-9E43-C817A5194AE5}"/>
              </a:ext>
            </a:extLst>
          </p:cNvPr>
          <p:cNvGrpSpPr/>
          <p:nvPr/>
        </p:nvGrpSpPr>
        <p:grpSpPr>
          <a:xfrm>
            <a:off x="6837909" y="5433755"/>
            <a:ext cx="3362689" cy="701040"/>
            <a:chOff x="294640" y="1391920"/>
            <a:chExt cx="3362689" cy="70104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09684D2-F3A1-C4D6-C47F-582DD477648F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2FC47A4-C2E2-6D1F-1DC7-BD6D563A65BC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8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F3948F7-8BD1-6C30-C4B3-017435AEFAB6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참고 자료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445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6209901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320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프로젝트(연구, 설계) 목표</a:t>
            </a:r>
          </a:p>
          <a:p>
            <a:endParaRPr lang="ko-KR" alt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" name="그림 5" descr="텍스트, 편지이(가) 표시된 사진&#10;&#10;자동 생성된 설명">
            <a:extLst>
              <a:ext uri="{FF2B5EF4-FFF2-40B4-BE49-F238E27FC236}">
                <a16:creationId xmlns:a16="http://schemas.microsoft.com/office/drawing/2014/main" id="{D34F394D-F090-E46F-8373-A009D3720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21" y="1877434"/>
            <a:ext cx="11143561" cy="284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8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5489416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320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계획대비 진행상황</a:t>
            </a:r>
          </a:p>
          <a:p>
            <a:endParaRPr lang="ko-KR" altLang="en-US" sz="3200" dirty="0">
              <a:solidFill>
                <a:schemeClr val="tx2">
                  <a:lumMod val="50000"/>
                </a:schemeClr>
              </a:solidFill>
              <a:ea typeface="+mn-lt"/>
              <a:cs typeface="+mn-lt"/>
            </a:endParaRPr>
          </a:p>
          <a:p>
            <a:endParaRPr lang="ko-KR" alt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" name="그림 5" descr="차트이(가) 표시된 사진&#10;&#10;자동 생성된 설명">
            <a:extLst>
              <a:ext uri="{FF2B5EF4-FFF2-40B4-BE49-F238E27FC236}">
                <a16:creationId xmlns:a16="http://schemas.microsoft.com/office/drawing/2014/main" id="{FD80720F-CDD4-804F-33EA-065EA56A9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040" y="1398791"/>
            <a:ext cx="8750028" cy="487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3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3579826" cy="10772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구성원의 역할분담</a:t>
            </a:r>
          </a:p>
          <a:p>
            <a:endParaRPr lang="ko-KR" alt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BC124C-1131-09D7-DC0A-82C39BABED72}"/>
              </a:ext>
            </a:extLst>
          </p:cNvPr>
          <p:cNvSpPr/>
          <p:nvPr/>
        </p:nvSpPr>
        <p:spPr>
          <a:xfrm>
            <a:off x="2672612" y="1324363"/>
            <a:ext cx="2865120" cy="2865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97FD9-A26A-AEA1-08D7-BE9D0A6A9DCD}"/>
              </a:ext>
            </a:extLst>
          </p:cNvPr>
          <p:cNvSpPr txBox="1"/>
          <p:nvPr/>
        </p:nvSpPr>
        <p:spPr>
          <a:xfrm>
            <a:off x="2668838" y="4353126"/>
            <a:ext cx="2799164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2400" spc="-300" dirty="0"/>
              <a:t>20201849 </a:t>
            </a:r>
            <a:r>
              <a:rPr lang="ko-KR" altLang="en-US" sz="2400" spc="-300" dirty="0" err="1"/>
              <a:t>임세나</a:t>
            </a:r>
            <a:r>
              <a:rPr lang="ko-KR" altLang="en-US" sz="2400" spc="-300" dirty="0"/>
              <a:t> (팀장)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BE4136-D577-F674-4533-831C27B72E80}"/>
              </a:ext>
            </a:extLst>
          </p:cNvPr>
          <p:cNvSpPr txBox="1"/>
          <p:nvPr/>
        </p:nvSpPr>
        <p:spPr>
          <a:xfrm>
            <a:off x="2672612" y="4996053"/>
            <a:ext cx="3575334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altLang="ko-KR" sz="1400" spc="-150" dirty="0"/>
              <a:t> -  </a:t>
            </a:r>
            <a:r>
              <a:rPr lang="en-US" altLang="ko-KR" sz="1400" spc="-150" dirty="0" err="1"/>
              <a:t>프론트엔드</a:t>
            </a:r>
            <a:r>
              <a:rPr lang="en-US" altLang="ko-KR" sz="1400" spc="-150" dirty="0"/>
              <a:t> 웹 </a:t>
            </a:r>
            <a:r>
              <a:rPr lang="en-US" altLang="ko-KR" sz="1400" spc="-150" dirty="0" err="1"/>
              <a:t>서버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개발</a:t>
            </a:r>
            <a:r>
              <a:rPr lang="en-US" altLang="ko-KR" sz="1400" spc="-150" dirty="0"/>
              <a:t> </a:t>
            </a:r>
          </a:p>
          <a:p>
            <a:pPr algn="just"/>
            <a:r>
              <a:rPr lang="en-US" altLang="ko-KR" sz="1400" spc="-150" dirty="0"/>
              <a:t> -  </a:t>
            </a:r>
            <a:r>
              <a:rPr lang="en-US" altLang="ko-KR" sz="1400" spc="-150" dirty="0" err="1"/>
              <a:t>주제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선정</a:t>
            </a:r>
            <a:r>
              <a:rPr lang="en-US" altLang="ko-KR" sz="1400" spc="-150" dirty="0"/>
              <a:t> 및 </a:t>
            </a:r>
            <a:r>
              <a:rPr lang="en-US" altLang="ko-KR" sz="1400" spc="-150" dirty="0" err="1"/>
              <a:t>계획서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작성</a:t>
            </a:r>
            <a:endParaRPr lang="en-US" altLang="ko-KR" sz="1400" spc="-150" dirty="0"/>
          </a:p>
          <a:p>
            <a:pPr algn="just"/>
            <a:r>
              <a:rPr lang="en-US" altLang="ko-KR" sz="1400" spc="-150" dirty="0"/>
              <a:t> -  웹 </a:t>
            </a:r>
            <a:r>
              <a:rPr lang="en-US" altLang="ko-KR" sz="1400" spc="-150" dirty="0" err="1"/>
              <a:t>페이지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프로토타입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디자인</a:t>
            </a:r>
            <a:endParaRPr lang="en-US" altLang="ko-KR" sz="1400" spc="-1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2B98F1-42D2-97CE-CDDB-830B83D72C7E}"/>
              </a:ext>
            </a:extLst>
          </p:cNvPr>
          <p:cNvSpPr/>
          <p:nvPr/>
        </p:nvSpPr>
        <p:spPr>
          <a:xfrm>
            <a:off x="6542546" y="1348443"/>
            <a:ext cx="2865120" cy="2865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2248CA-282E-E770-8AE3-B08B33541CBB}"/>
              </a:ext>
            </a:extLst>
          </p:cNvPr>
          <p:cNvSpPr txBox="1"/>
          <p:nvPr/>
        </p:nvSpPr>
        <p:spPr>
          <a:xfrm>
            <a:off x="6529956" y="4377206"/>
            <a:ext cx="2816798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2400" spc="-300" dirty="0"/>
              <a:t>20181676 </a:t>
            </a:r>
            <a:r>
              <a:rPr lang="ko-KR" altLang="en-US" sz="2400" spc="-300" dirty="0" err="1"/>
              <a:t>이동엽</a:t>
            </a:r>
            <a:r>
              <a:rPr lang="ko-KR" altLang="en-US" sz="2400" spc="-300" dirty="0"/>
              <a:t> (팀원)</a:t>
            </a:r>
            <a:endParaRPr 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23C31B-39C5-CC50-9CB3-326B4B10C11A}"/>
              </a:ext>
            </a:extLst>
          </p:cNvPr>
          <p:cNvSpPr txBox="1"/>
          <p:nvPr/>
        </p:nvSpPr>
        <p:spPr>
          <a:xfrm>
            <a:off x="6542546" y="4991969"/>
            <a:ext cx="4683225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altLang="ko-KR" sz="1400" spc="-150" dirty="0"/>
              <a:t> -  </a:t>
            </a:r>
            <a:r>
              <a:rPr lang="en-US" altLang="ko-KR" sz="1400" spc="-150" dirty="0" err="1"/>
              <a:t>백엔드</a:t>
            </a:r>
            <a:r>
              <a:rPr lang="en-US" altLang="ko-KR" sz="1400" spc="-150" dirty="0"/>
              <a:t> 웹 </a:t>
            </a:r>
            <a:r>
              <a:rPr lang="en-US" altLang="ko-KR" sz="1400" spc="-150" dirty="0" err="1"/>
              <a:t>애플리케이션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서버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개발</a:t>
            </a:r>
            <a:endParaRPr lang="en-US" altLang="ko-KR" sz="1400" spc="-150" dirty="0"/>
          </a:p>
          <a:p>
            <a:pPr algn="just"/>
            <a:r>
              <a:rPr lang="en-US" altLang="ko-KR" sz="1400" spc="-150" dirty="0"/>
              <a:t> -  </a:t>
            </a:r>
            <a:r>
              <a:rPr lang="en-US" altLang="ko-KR" sz="1400" spc="-150" dirty="0" err="1"/>
              <a:t>시퀀스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다이어그램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작성</a:t>
            </a:r>
            <a:r>
              <a:rPr lang="en-US" altLang="ko-KR" sz="1400" spc="-150" dirty="0"/>
              <a:t>  및 151개의 </a:t>
            </a:r>
            <a:r>
              <a:rPr lang="en-US" altLang="ko-KR" sz="1400" spc="-150" dirty="0" err="1"/>
              <a:t>테스트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코드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작성</a:t>
            </a:r>
            <a:endParaRPr lang="en-US" altLang="ko-KR" sz="1400" spc="-150" dirty="0"/>
          </a:p>
          <a:p>
            <a:pPr algn="just"/>
            <a:r>
              <a:rPr lang="en-US" altLang="ko-KR" sz="1400" spc="-150" dirty="0"/>
              <a:t> -  </a:t>
            </a:r>
            <a:r>
              <a:rPr lang="en-US" altLang="ko-KR" sz="1400" spc="-150" dirty="0" err="1"/>
              <a:t>데이터베이스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설계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과정에서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반정규화</a:t>
            </a:r>
            <a:r>
              <a:rPr lang="en-US" altLang="ko-KR" sz="1400" spc="-150" dirty="0"/>
              <a:t> </a:t>
            </a:r>
            <a:r>
              <a:rPr lang="en-US" altLang="ko-KR" sz="1400" spc="-150" dirty="0" err="1"/>
              <a:t>진행</a:t>
            </a:r>
            <a:endParaRPr lang="en-US" altLang="ko-KR" sz="1400" spc="-150" dirty="0"/>
          </a:p>
        </p:txBody>
      </p:sp>
      <p:pic>
        <p:nvPicPr>
          <p:cNvPr id="26" name="그림 26" descr="전자기기이(가) 표시된 사진&#10;&#10;자동 생성된 설명">
            <a:extLst>
              <a:ext uri="{FF2B5EF4-FFF2-40B4-BE49-F238E27FC236}">
                <a16:creationId xmlns:a16="http://schemas.microsoft.com/office/drawing/2014/main" id="{4F123E3B-DF36-0DD4-AD9B-49237BF0B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657" y="1577359"/>
            <a:ext cx="2454120" cy="2408622"/>
          </a:xfrm>
          <a:prstGeom prst="rect">
            <a:avLst/>
          </a:prstGeom>
        </p:spPr>
      </p:pic>
      <p:pic>
        <p:nvPicPr>
          <p:cNvPr id="27" name="그림 27">
            <a:extLst>
              <a:ext uri="{FF2B5EF4-FFF2-40B4-BE49-F238E27FC236}">
                <a16:creationId xmlns:a16="http://schemas.microsoft.com/office/drawing/2014/main" id="{87EA215E-A59E-2BF6-59D8-55E5218B0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528" y="1580595"/>
            <a:ext cx="2409547" cy="240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8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1938351" cy="10772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sz="320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설계 사양</a:t>
            </a:r>
          </a:p>
          <a:p>
            <a:endParaRPr lang="ko-KR" alt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5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0BC3EC27-E110-1B43-CAC4-21C2992E9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400" y="1257833"/>
            <a:ext cx="9403200" cy="471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2617724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320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연구 </a:t>
            </a:r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내용</a:t>
            </a:r>
            <a:endParaRPr lang="ko-KR" sz="3200" dirty="0">
              <a:solidFill>
                <a:schemeClr val="tx2">
                  <a:lumMod val="50000"/>
                </a:schemeClr>
              </a:solidFill>
              <a:ea typeface="+mn-lt"/>
              <a:cs typeface="+mn-lt"/>
            </a:endParaRPr>
          </a:p>
          <a:p>
            <a:endParaRPr lang="ko-KR" alt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D0FC4AC-32BF-68AC-ABBC-826A40099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47" y="1180135"/>
            <a:ext cx="2435727" cy="527311"/>
          </a:xfrm>
          <a:prstGeom prst="rect">
            <a:avLst/>
          </a:prstGeom>
        </p:spPr>
      </p:pic>
      <p:pic>
        <p:nvPicPr>
          <p:cNvPr id="8" name="그림 8">
            <a:extLst>
              <a:ext uri="{FF2B5EF4-FFF2-40B4-BE49-F238E27FC236}">
                <a16:creationId xmlns:a16="http://schemas.microsoft.com/office/drawing/2014/main" id="{EE8527D1-19E1-D9E1-BEA8-93833999E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716" y="1804890"/>
            <a:ext cx="8785725" cy="439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5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2617724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320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연구 </a:t>
            </a:r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내용</a:t>
            </a:r>
            <a:endParaRPr lang="ko-KR" sz="3200" dirty="0">
              <a:solidFill>
                <a:schemeClr val="tx2">
                  <a:lumMod val="50000"/>
                </a:schemeClr>
              </a:solidFill>
              <a:ea typeface="+mn-lt"/>
              <a:cs typeface="+mn-lt"/>
            </a:endParaRPr>
          </a:p>
          <a:p>
            <a:endParaRPr lang="ko-KR" alt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33996BE8-1AB7-35AB-1A1B-180E36522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873" y="2032396"/>
            <a:ext cx="8705515" cy="4531101"/>
          </a:xfrm>
          <a:prstGeom prst="rect">
            <a:avLst/>
          </a:prstGeom>
        </p:spPr>
      </p:pic>
      <p:pic>
        <p:nvPicPr>
          <p:cNvPr id="6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F2EA6C8B-0240-7AEC-DB39-BE99D0E5F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979" y="1218956"/>
            <a:ext cx="3638883" cy="86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67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2617724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sz="320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연구 </a:t>
            </a:r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  <a:ea typeface="+mn-lt"/>
                <a:cs typeface="+mn-lt"/>
              </a:rPr>
              <a:t>내용</a:t>
            </a:r>
            <a:endParaRPr lang="ko-KR" sz="3200" dirty="0">
              <a:solidFill>
                <a:schemeClr val="tx2">
                  <a:lumMod val="50000"/>
                </a:schemeClr>
              </a:solidFill>
              <a:ea typeface="+mn-lt"/>
              <a:cs typeface="+mn-lt"/>
            </a:endParaRPr>
          </a:p>
          <a:p>
            <a:endParaRPr lang="ko-KR" alt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80F56DA-EDFB-B1CF-E87F-BC3B42598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29" y="1215022"/>
            <a:ext cx="1234574" cy="497641"/>
          </a:xfrm>
          <a:prstGeom prst="rect">
            <a:avLst/>
          </a:prstGeom>
        </p:spPr>
      </p:pic>
      <p:pic>
        <p:nvPicPr>
          <p:cNvPr id="5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A0CA93A8-E689-978C-C32E-F7A755253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295" y="1717470"/>
            <a:ext cx="8598567" cy="47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6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1202</Words>
  <Application>Microsoft Office PowerPoint</Application>
  <PresentationFormat>와이드스크린</PresentationFormat>
  <Paragraphs>208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Yu Saebyeol</cp:lastModifiedBy>
  <cp:revision>650</cp:revision>
  <dcterms:created xsi:type="dcterms:W3CDTF">2020-12-13T00:02:47Z</dcterms:created>
  <dcterms:modified xsi:type="dcterms:W3CDTF">2023-05-23T02:56:48Z</dcterms:modified>
</cp:coreProperties>
</file>