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9" r:id="rId3"/>
    <p:sldId id="270" r:id="rId4"/>
    <p:sldId id="264" r:id="rId5"/>
    <p:sldId id="257" r:id="rId6"/>
    <p:sldId id="258" r:id="rId7"/>
    <p:sldId id="259" r:id="rId8"/>
    <p:sldId id="261" r:id="rId9"/>
    <p:sldId id="263" r:id="rId10"/>
    <p:sldId id="260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/>
    <p:restoredTop sz="94640"/>
  </p:normalViewPr>
  <p:slideViewPr>
    <p:cSldViewPr>
      <p:cViewPr varScale="1">
        <p:scale>
          <a:sx n="53" d="100"/>
          <a:sy n="53" d="100"/>
        </p:scale>
        <p:origin x="1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E4E7-DE4D-B84E-AE18-BB6C6177F8B1}" type="datetimeFigureOut">
              <a:rPr kumimoji="1" lang="ko-KR" altLang="en-US" smtClean="0"/>
              <a:t>2022-07-05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33E0-3EF9-994B-B06D-D947232459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72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33E0-3EF9-994B-B06D-D947232459E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381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8.png"/><Relationship Id="rId17" Type="http://schemas.openxmlformats.org/officeDocument/2006/relationships/image" Target="../media/image37.png"/><Relationship Id="rId2" Type="http://schemas.openxmlformats.org/officeDocument/2006/relationships/image" Target="../media/image7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2.png"/><Relationship Id="rId18" Type="http://schemas.openxmlformats.org/officeDocument/2006/relationships/image" Target="../media/image3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8.png"/><Relationship Id="rId17" Type="http://schemas.openxmlformats.org/officeDocument/2006/relationships/image" Target="../media/image49.png"/><Relationship Id="rId2" Type="http://schemas.openxmlformats.org/officeDocument/2006/relationships/image" Target="../media/image7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31.pn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10" Type="http://schemas.openxmlformats.org/officeDocument/2006/relationships/image" Target="../media/image30.png"/><Relationship Id="rId19" Type="http://schemas.openxmlformats.org/officeDocument/2006/relationships/image" Target="../media/image4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A0FB70-B2BC-F3B1-308C-87D1429E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00100"/>
            <a:ext cx="14020800" cy="8029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D34129-F273-7C6F-AADA-4DCEBD7E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156467"/>
            <a:ext cx="5257800" cy="11394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81614D-68B8-389A-E76E-1A9D03CE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86" y="4490957"/>
            <a:ext cx="2610214" cy="8049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B161FC-59D2-7CAB-28A7-F86FA3D7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393" y="5143500"/>
            <a:ext cx="2610214" cy="8049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BB42D5-28DB-3AAE-C9A6-CD7CF8E9D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894" y="4554457"/>
            <a:ext cx="2790499" cy="12866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603327-CB78-8B55-973F-8154F32EB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6210300"/>
            <a:ext cx="2133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0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2">
            <a:extLst>
              <a:ext uri="{FF2B5EF4-FFF2-40B4-BE49-F238E27FC236}">
                <a16:creationId xmlns:a16="http://schemas.microsoft.com/office/drawing/2014/main" id="{AA9CB4C8-B026-6568-E468-6B903AE29317}"/>
              </a:ext>
            </a:extLst>
          </p:cNvPr>
          <p:cNvGrpSpPr/>
          <p:nvPr/>
        </p:nvGrpSpPr>
        <p:grpSpPr>
          <a:xfrm>
            <a:off x="3657600" y="6362700"/>
            <a:ext cx="791053" cy="791053"/>
            <a:chOff x="3469680" y="5698338"/>
            <a:chExt cx="791053" cy="791053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BB87FC3-9A7F-E118-3F39-C3BC9849C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9680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6" name="그룹 1003">
            <a:extLst>
              <a:ext uri="{FF2B5EF4-FFF2-40B4-BE49-F238E27FC236}">
                <a16:creationId xmlns:a16="http://schemas.microsoft.com/office/drawing/2014/main" id="{B6752C1F-5E81-DFE3-28F4-E16B38CD5C68}"/>
              </a:ext>
            </a:extLst>
          </p:cNvPr>
          <p:cNvGrpSpPr/>
          <p:nvPr/>
        </p:nvGrpSpPr>
        <p:grpSpPr>
          <a:xfrm>
            <a:off x="8991600" y="6362700"/>
            <a:ext cx="791053" cy="791053"/>
            <a:chOff x="8753972" y="5698338"/>
            <a:chExt cx="791053" cy="791053"/>
          </a:xfrm>
        </p:grpSpPr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A55E4653-0934-B4B4-20D3-36304427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3972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8" name="그룹 1004">
            <a:extLst>
              <a:ext uri="{FF2B5EF4-FFF2-40B4-BE49-F238E27FC236}">
                <a16:creationId xmlns:a16="http://schemas.microsoft.com/office/drawing/2014/main" id="{C300018B-CD21-3BDB-0034-D18096BB6FC9}"/>
              </a:ext>
            </a:extLst>
          </p:cNvPr>
          <p:cNvGrpSpPr/>
          <p:nvPr/>
        </p:nvGrpSpPr>
        <p:grpSpPr>
          <a:xfrm>
            <a:off x="14630400" y="6375893"/>
            <a:ext cx="791053" cy="791053"/>
            <a:chOff x="14120020" y="5698338"/>
            <a:chExt cx="791053" cy="791053"/>
          </a:xfrm>
        </p:grpSpPr>
        <p:pic>
          <p:nvPicPr>
            <p:cNvPr id="9" name="Object 11">
              <a:extLst>
                <a:ext uri="{FF2B5EF4-FFF2-40B4-BE49-F238E27FC236}">
                  <a16:creationId xmlns:a16="http://schemas.microsoft.com/office/drawing/2014/main" id="{AE38D961-1653-34F4-9112-0E2239E3D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0020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13" name="그룹 1007">
            <a:extLst>
              <a:ext uri="{FF2B5EF4-FFF2-40B4-BE49-F238E27FC236}">
                <a16:creationId xmlns:a16="http://schemas.microsoft.com/office/drawing/2014/main" id="{1ADDA6A0-C58C-D7FD-D8A8-F5A2576F64A3}"/>
              </a:ext>
            </a:extLst>
          </p:cNvPr>
          <p:cNvGrpSpPr/>
          <p:nvPr/>
        </p:nvGrpSpPr>
        <p:grpSpPr>
          <a:xfrm>
            <a:off x="3849563" y="6568595"/>
            <a:ext cx="405650" cy="405650"/>
            <a:chOff x="3661643" y="5904233"/>
            <a:chExt cx="405650" cy="405650"/>
          </a:xfrm>
        </p:grpSpPr>
        <p:pic>
          <p:nvPicPr>
            <p:cNvPr id="14" name="Object 27">
              <a:extLst>
                <a:ext uri="{FF2B5EF4-FFF2-40B4-BE49-F238E27FC236}">
                  <a16:creationId xmlns:a16="http://schemas.microsoft.com/office/drawing/2014/main" id="{861E52DB-EBFC-2143-360B-C6C70D4F6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1643" y="5904233"/>
              <a:ext cx="405650" cy="405650"/>
            </a:xfrm>
            <a:prstGeom prst="rect">
              <a:avLst/>
            </a:prstGeom>
          </p:spPr>
        </p:pic>
      </p:grpSp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611DBC0F-A8C1-1547-0331-E13A5EDDC59B}"/>
              </a:ext>
            </a:extLst>
          </p:cNvPr>
          <p:cNvGrpSpPr/>
          <p:nvPr/>
        </p:nvGrpSpPr>
        <p:grpSpPr>
          <a:xfrm>
            <a:off x="9177660" y="6555401"/>
            <a:ext cx="405650" cy="405650"/>
            <a:chOff x="8940032" y="5891039"/>
            <a:chExt cx="405650" cy="405650"/>
          </a:xfrm>
        </p:grpSpPr>
        <p:pic>
          <p:nvPicPr>
            <p:cNvPr id="16" name="Object 30">
              <a:extLst>
                <a:ext uri="{FF2B5EF4-FFF2-40B4-BE49-F238E27FC236}">
                  <a16:creationId xmlns:a16="http://schemas.microsoft.com/office/drawing/2014/main" id="{DE306C75-B936-B783-2112-E703A31A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0032" y="5891039"/>
              <a:ext cx="405650" cy="405650"/>
            </a:xfrm>
            <a:prstGeom prst="rect">
              <a:avLst/>
            </a:prstGeom>
          </p:spPr>
        </p:pic>
      </p:grpSp>
      <p:grpSp>
        <p:nvGrpSpPr>
          <p:cNvPr id="17" name="그룹 1009">
            <a:extLst>
              <a:ext uri="{FF2B5EF4-FFF2-40B4-BE49-F238E27FC236}">
                <a16:creationId xmlns:a16="http://schemas.microsoft.com/office/drawing/2014/main" id="{39E62B73-C49C-BC70-5B8F-C20853D822B7}"/>
              </a:ext>
            </a:extLst>
          </p:cNvPr>
          <p:cNvGrpSpPr/>
          <p:nvPr/>
        </p:nvGrpSpPr>
        <p:grpSpPr>
          <a:xfrm>
            <a:off x="14823101" y="6568594"/>
            <a:ext cx="405650" cy="405650"/>
            <a:chOff x="14312721" y="5891039"/>
            <a:chExt cx="405650" cy="405650"/>
          </a:xfrm>
        </p:grpSpPr>
        <p:pic>
          <p:nvPicPr>
            <p:cNvPr id="18" name="Object 33">
              <a:extLst>
                <a:ext uri="{FF2B5EF4-FFF2-40B4-BE49-F238E27FC236}">
                  <a16:creationId xmlns:a16="http://schemas.microsoft.com/office/drawing/2014/main" id="{BEE95F16-753E-CC9F-7E55-6D322E1B1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2721" y="5891039"/>
              <a:ext cx="405650" cy="405650"/>
            </a:xfrm>
            <a:prstGeom prst="rect">
              <a:avLst/>
            </a:prstGeom>
          </p:spPr>
        </p:pic>
      </p:grpSp>
      <p:pic>
        <p:nvPicPr>
          <p:cNvPr id="2050" name="Picture 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395A47E4-D61A-F2C4-F919-41042322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87" y="2901391"/>
            <a:ext cx="4805052" cy="24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E80AE6-0636-45A5-0F22-665FF9F17B70}"/>
              </a:ext>
            </a:extLst>
          </p:cNvPr>
          <p:cNvSpPr txBox="1"/>
          <p:nvPr/>
        </p:nvSpPr>
        <p:spPr>
          <a:xfrm>
            <a:off x="3338829" y="7280583"/>
            <a:ext cx="14271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300" dirty="0">
                <a:solidFill>
                  <a:srgbClr val="0070C0"/>
                </a:solidFill>
              </a:rPr>
              <a:t>API Server</a:t>
            </a:r>
            <a:endParaRPr kumimoji="1" lang="ko-KR" altLang="en-US" sz="23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0BF4D4-3CEB-BD80-2B04-D7FBB5377E10}"/>
              </a:ext>
            </a:extLst>
          </p:cNvPr>
          <p:cNvSpPr txBox="1"/>
          <p:nvPr/>
        </p:nvSpPr>
        <p:spPr>
          <a:xfrm>
            <a:off x="8686800" y="7280583"/>
            <a:ext cx="14271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300" dirty="0">
                <a:solidFill>
                  <a:srgbClr val="0070C0"/>
                </a:solidFill>
              </a:rPr>
              <a:t>Database</a:t>
            </a:r>
            <a:endParaRPr kumimoji="1" lang="ko-KR" altLang="en-US" sz="23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E78114-E582-8673-5AFF-324893246713}"/>
              </a:ext>
            </a:extLst>
          </p:cNvPr>
          <p:cNvSpPr txBox="1"/>
          <p:nvPr/>
        </p:nvSpPr>
        <p:spPr>
          <a:xfrm>
            <a:off x="14312367" y="7293776"/>
            <a:ext cx="14271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300" dirty="0">
                <a:solidFill>
                  <a:srgbClr val="0070C0"/>
                </a:solidFill>
              </a:rPr>
              <a:t>Continue</a:t>
            </a:r>
            <a:endParaRPr kumimoji="1" lang="ko-KR" altLang="en-US" sz="2300" dirty="0">
              <a:solidFill>
                <a:srgbClr val="0070C0"/>
              </a:solidFill>
            </a:endParaRPr>
          </a:p>
        </p:txBody>
      </p:sp>
      <p:pic>
        <p:nvPicPr>
          <p:cNvPr id="2052" name="Picture 4" descr="찍어먹는 NestJS - 기본개념">
            <a:extLst>
              <a:ext uri="{FF2B5EF4-FFF2-40B4-BE49-F238E27FC236}">
                <a16:creationId xmlns:a16="http://schemas.microsoft.com/office/drawing/2014/main" id="{28799836-5360-3218-C676-FA91A857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577" y="1420378"/>
            <a:ext cx="4473296" cy="234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jango] Django와 Postgresql 연동하기">
            <a:extLst>
              <a:ext uri="{FF2B5EF4-FFF2-40B4-BE49-F238E27FC236}">
                <a16:creationId xmlns:a16="http://schemas.microsoft.com/office/drawing/2014/main" id="{97973CD5-D579-0FF3-B628-17C9FFA86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76" y="3397376"/>
            <a:ext cx="4534235" cy="234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ATABASE] MySQL이란 + 명령어">
            <a:extLst>
              <a:ext uri="{FF2B5EF4-FFF2-40B4-BE49-F238E27FC236}">
                <a16:creationId xmlns:a16="http://schemas.microsoft.com/office/drawing/2014/main" id="{2FDD519A-7273-DFB8-4BCF-C6EA27EE5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74980"/>
            <a:ext cx="4195645" cy="21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3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4E771CF-F09B-DB7F-FDE0-1076B1C84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1" y="1280245"/>
            <a:ext cx="12919314" cy="584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2688CE-B6F5-A751-B5C1-175798DEA8AB}"/>
              </a:ext>
            </a:extLst>
          </p:cNvPr>
          <p:cNvSpPr txBox="1"/>
          <p:nvPr/>
        </p:nvSpPr>
        <p:spPr>
          <a:xfrm>
            <a:off x="2931763" y="7458164"/>
            <a:ext cx="12961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/>
              <a:t>HiveMQ</a:t>
            </a:r>
            <a:r>
              <a:rPr lang="en-US" altLang="ko-KR" sz="3000" dirty="0"/>
              <a:t> Broker </a:t>
            </a:r>
            <a:r>
              <a:rPr lang="ko-KR" altLang="en-US" sz="3000" dirty="0"/>
              <a:t>서버를 활용해 </a:t>
            </a:r>
            <a:r>
              <a:rPr lang="ko-KR" altLang="en-US" sz="3000" dirty="0" err="1"/>
              <a:t>아두이노로</a:t>
            </a:r>
            <a:r>
              <a:rPr lang="ko-KR" altLang="en-US" sz="3000" dirty="0"/>
              <a:t> 측정되는 </a:t>
            </a:r>
            <a:r>
              <a:rPr lang="ko-KR" altLang="en-US" sz="3000" dirty="0" err="1"/>
              <a:t>센서값을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받아오게됩니다</a:t>
            </a:r>
            <a:r>
              <a:rPr lang="en-US" altLang="ko-KR" sz="3000" dirty="0"/>
              <a:t>.</a:t>
            </a:r>
          </a:p>
          <a:p>
            <a:r>
              <a:rPr lang="ko-KR" altLang="en-US" sz="3000" dirty="0"/>
              <a:t>센서 값을 받기 위한 </a:t>
            </a:r>
            <a:r>
              <a:rPr lang="en-US" altLang="ko-KR" sz="3000" dirty="0"/>
              <a:t>Topic</a:t>
            </a:r>
            <a:r>
              <a:rPr lang="ko-KR" altLang="en-US" sz="3000" dirty="0"/>
              <a:t>은 미리 협의를 하여 설정하였습니다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108A4D4-C7E7-6EA4-A528-0409B1D96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04303">
            <a:off x="11738663" y="3155798"/>
            <a:ext cx="1717502" cy="1717502"/>
          </a:xfrm>
          <a:prstGeom prst="rect">
            <a:avLst/>
          </a:prstGeom>
        </p:spPr>
      </p:pic>
      <p:grpSp>
        <p:nvGrpSpPr>
          <p:cNvPr id="8" name="그룹 1003">
            <a:extLst>
              <a:ext uri="{FF2B5EF4-FFF2-40B4-BE49-F238E27FC236}">
                <a16:creationId xmlns:a16="http://schemas.microsoft.com/office/drawing/2014/main" id="{724ED286-992B-EC94-A471-437931713265}"/>
              </a:ext>
            </a:extLst>
          </p:cNvPr>
          <p:cNvGrpSpPr/>
          <p:nvPr/>
        </p:nvGrpSpPr>
        <p:grpSpPr>
          <a:xfrm>
            <a:off x="609600" y="495300"/>
            <a:ext cx="791053" cy="791053"/>
            <a:chOff x="8753972" y="5698338"/>
            <a:chExt cx="791053" cy="791053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97C8FD2-9AA6-85A0-31ED-C9E984C6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3972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B545BC2C-C4E8-384B-FE1C-6B0A7ACEE7D5}"/>
              </a:ext>
            </a:extLst>
          </p:cNvPr>
          <p:cNvGrpSpPr/>
          <p:nvPr/>
        </p:nvGrpSpPr>
        <p:grpSpPr>
          <a:xfrm>
            <a:off x="795660" y="688001"/>
            <a:ext cx="405650" cy="405650"/>
            <a:chOff x="8940032" y="5891039"/>
            <a:chExt cx="405650" cy="405650"/>
          </a:xfrm>
        </p:grpSpPr>
        <p:pic>
          <p:nvPicPr>
            <p:cNvPr id="11" name="Object 30">
              <a:extLst>
                <a:ext uri="{FF2B5EF4-FFF2-40B4-BE49-F238E27FC236}">
                  <a16:creationId xmlns:a16="http://schemas.microsoft.com/office/drawing/2014/main" id="{ADE9B44F-B7FE-920C-ADC8-597E5D4F4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40032" y="5891039"/>
              <a:ext cx="405650" cy="40565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C03EC44-068F-2944-7FE9-2B0002D94602}"/>
              </a:ext>
            </a:extLst>
          </p:cNvPr>
          <p:cNvSpPr txBox="1"/>
          <p:nvPr/>
        </p:nvSpPr>
        <p:spPr>
          <a:xfrm>
            <a:off x="304800" y="1413183"/>
            <a:ext cx="1905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300" dirty="0">
                <a:solidFill>
                  <a:srgbClr val="0070C0"/>
                </a:solidFill>
              </a:rPr>
              <a:t>MQTT Broker</a:t>
            </a:r>
            <a:endParaRPr kumimoji="1" lang="ko-KR" altLang="en-US" sz="2300" dirty="0">
              <a:solidFill>
                <a:srgbClr val="0070C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6E0CCEB-78ED-1899-96D7-AF4F43660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7117" y="2804846"/>
            <a:ext cx="2213654" cy="25572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DFE805-17CB-450A-0C38-F95916BE4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6028" y="4233735"/>
            <a:ext cx="4533972" cy="25696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118531A-E33B-5A41-EA56-A6C7ADC583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4560" y="6670065"/>
            <a:ext cx="1905000" cy="2667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CB9547-7C25-578A-E775-4836B92DE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0" y="6716205"/>
            <a:ext cx="1981200" cy="2667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F7980E3-CCF2-1037-B062-D437F5A557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3448" y="1555465"/>
            <a:ext cx="2262457" cy="24987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EBC94BE-5F04-EC89-73D1-741828FB81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3800" y="5370102"/>
            <a:ext cx="2448267" cy="152421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B91E7A3-AE6F-62F6-312C-11114C4034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096" y="1703322"/>
            <a:ext cx="2262457" cy="249876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04A7B1E-BE3F-B318-6DC0-17C5CC0B17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204347">
            <a:off x="7073048" y="3098474"/>
            <a:ext cx="2679958" cy="177472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1D36A1-63EE-859E-F96C-16B00550A3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83659" y="3060692"/>
            <a:ext cx="2018554" cy="238796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D6B11B1-9561-F2C6-319D-21A80EC854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40748" y="1407608"/>
            <a:ext cx="2546217" cy="1152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148B85-86D3-8B56-4F6B-12079ABD5F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83659" y="4652946"/>
            <a:ext cx="1991674" cy="107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E11A8161-EED7-D303-B146-F0FDEA99D002}"/>
              </a:ext>
            </a:extLst>
          </p:cNvPr>
          <p:cNvGrpSpPr/>
          <p:nvPr/>
        </p:nvGrpSpPr>
        <p:grpSpPr>
          <a:xfrm>
            <a:off x="609600" y="495300"/>
            <a:ext cx="791053" cy="791053"/>
            <a:chOff x="8753972" y="5698338"/>
            <a:chExt cx="791053" cy="791053"/>
          </a:xfrm>
        </p:grpSpPr>
        <p:pic>
          <p:nvPicPr>
            <p:cNvPr id="12" name="Object 8">
              <a:extLst>
                <a:ext uri="{FF2B5EF4-FFF2-40B4-BE49-F238E27FC236}">
                  <a16:creationId xmlns:a16="http://schemas.microsoft.com/office/drawing/2014/main" id="{9DAF1C7B-7B51-3B8F-BBD2-9E747BA02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3972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:a16="http://schemas.microsoft.com/office/drawing/2014/main" id="{0F7B7415-88F7-C2A7-B368-8E7467CA2002}"/>
              </a:ext>
            </a:extLst>
          </p:cNvPr>
          <p:cNvGrpSpPr/>
          <p:nvPr/>
        </p:nvGrpSpPr>
        <p:grpSpPr>
          <a:xfrm>
            <a:off x="795660" y="688001"/>
            <a:ext cx="405650" cy="405650"/>
            <a:chOff x="8940032" y="5891039"/>
            <a:chExt cx="405650" cy="405650"/>
          </a:xfrm>
        </p:grpSpPr>
        <p:pic>
          <p:nvPicPr>
            <p:cNvPr id="14" name="Object 30">
              <a:extLst>
                <a:ext uri="{FF2B5EF4-FFF2-40B4-BE49-F238E27FC236}">
                  <a16:creationId xmlns:a16="http://schemas.microsoft.com/office/drawing/2014/main" id="{46917286-0D5C-37F6-79FE-846BE908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0032" y="5891039"/>
              <a:ext cx="405650" cy="4056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76B1794-CEC6-4838-E129-F6B51D63F7B4}"/>
              </a:ext>
            </a:extLst>
          </p:cNvPr>
          <p:cNvSpPr txBox="1"/>
          <p:nvPr/>
        </p:nvSpPr>
        <p:spPr>
          <a:xfrm>
            <a:off x="304800" y="1413183"/>
            <a:ext cx="1905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300" dirty="0">
                <a:solidFill>
                  <a:srgbClr val="0070C0"/>
                </a:solidFill>
              </a:rPr>
              <a:t>MQTT Broker</a:t>
            </a:r>
            <a:endParaRPr kumimoji="1" lang="ko-KR" altLang="en-US" sz="230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E303A7-0AC2-DE41-EF2A-1B304EF7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4773304"/>
            <a:ext cx="7459116" cy="35274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6E7EA7-6D39-55A3-0DF4-BAE8148A8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1" y="2315541"/>
            <a:ext cx="7459116" cy="22548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B50DD6D-C439-96AA-E9E6-AF8DFDEE8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399" y="2315541"/>
            <a:ext cx="8839201" cy="59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007">
            <a:extLst>
              <a:ext uri="{FF2B5EF4-FFF2-40B4-BE49-F238E27FC236}">
                <a16:creationId xmlns:a16="http://schemas.microsoft.com/office/drawing/2014/main" id="{1ADDA6A0-C58C-D7FD-D8A8-F5A2576F64A3}"/>
              </a:ext>
            </a:extLst>
          </p:cNvPr>
          <p:cNvGrpSpPr/>
          <p:nvPr/>
        </p:nvGrpSpPr>
        <p:grpSpPr>
          <a:xfrm>
            <a:off x="3849563" y="6568595"/>
            <a:ext cx="405650" cy="405650"/>
            <a:chOff x="3661643" y="5904233"/>
            <a:chExt cx="405650" cy="405650"/>
          </a:xfrm>
        </p:grpSpPr>
        <p:pic>
          <p:nvPicPr>
            <p:cNvPr id="14" name="Object 27">
              <a:extLst>
                <a:ext uri="{FF2B5EF4-FFF2-40B4-BE49-F238E27FC236}">
                  <a16:creationId xmlns:a16="http://schemas.microsoft.com/office/drawing/2014/main" id="{861E52DB-EBFC-2143-360B-C6C70D4F6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1643" y="5904233"/>
              <a:ext cx="405650" cy="405650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CD1BD3A7-6215-3FF5-E4D2-1F0FC229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244" y="1371600"/>
            <a:ext cx="12901511" cy="7543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7912BA-75CE-F635-E90A-E00497849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244" y="4703640"/>
            <a:ext cx="4698156" cy="9732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6D78D6-C6A1-0A76-9A30-01B7904F0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244" y="4219018"/>
            <a:ext cx="4545756" cy="14578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0F3D43-9B80-8A5F-2701-717080713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148" y="5444488"/>
            <a:ext cx="2219635" cy="1124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C557FA-A841-0C41-23E6-AFF8D7A98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726" y="4590138"/>
            <a:ext cx="2891057" cy="14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3469680" y="5698338"/>
            <a:ext cx="791053" cy="791053"/>
            <a:chOff x="3469680" y="5698338"/>
            <a:chExt cx="791053" cy="7910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9680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3972" y="5698338"/>
            <a:ext cx="791053" cy="791053"/>
            <a:chOff x="8753972" y="5698338"/>
            <a:chExt cx="791053" cy="7910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3972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20020" y="5698338"/>
            <a:ext cx="791053" cy="791053"/>
            <a:chOff x="14120020" y="5698338"/>
            <a:chExt cx="791053" cy="7910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0020" y="5698338"/>
              <a:ext cx="791053" cy="79105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6582" y="6743877"/>
            <a:ext cx="2537843" cy="6539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1191" y="7297791"/>
            <a:ext cx="3509978" cy="81365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31715" y="7297791"/>
            <a:ext cx="3754178" cy="11427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16263" y="-114265"/>
            <a:ext cx="6897405" cy="13629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99973" y="6707592"/>
            <a:ext cx="2563700" cy="65396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20477" y="6743877"/>
            <a:ext cx="2762309" cy="6539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93210" y="3935536"/>
            <a:ext cx="23378" cy="4266393"/>
            <a:chOff x="6493210" y="3935536"/>
            <a:chExt cx="23378" cy="426639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6493210" y="3935536"/>
              <a:ext cx="23378" cy="42663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57649" y="3928414"/>
            <a:ext cx="23378" cy="4248626"/>
            <a:chOff x="11857649" y="3928414"/>
            <a:chExt cx="23378" cy="424862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1857649" y="3928414"/>
              <a:ext cx="23378" cy="42486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037480" y="3595731"/>
            <a:ext cx="495696" cy="250305"/>
            <a:chOff x="17037480" y="3595731"/>
            <a:chExt cx="495696" cy="2503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037480" y="3595731"/>
              <a:ext cx="495696" cy="2503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61643" y="5904233"/>
            <a:ext cx="405650" cy="405650"/>
            <a:chOff x="3661643" y="5904233"/>
            <a:chExt cx="405650" cy="40565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61643" y="5904233"/>
              <a:ext cx="405650" cy="4056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274348" y="1774300"/>
            <a:ext cx="9137887" cy="3668874"/>
            <a:chOff x="7274348" y="1774300"/>
            <a:chExt cx="9137887" cy="366887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74348" y="1774300"/>
              <a:ext cx="9137887" cy="36688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940032" y="5891039"/>
            <a:ext cx="405650" cy="405650"/>
            <a:chOff x="8940032" y="5891039"/>
            <a:chExt cx="405650" cy="40565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40032" y="5891039"/>
              <a:ext cx="405650" cy="4056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312721" y="5891039"/>
            <a:ext cx="405650" cy="405650"/>
            <a:chOff x="14312721" y="5891039"/>
            <a:chExt cx="405650" cy="40565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12721" y="5891039"/>
              <a:ext cx="405650" cy="40565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274348" y="1596878"/>
            <a:ext cx="9137887" cy="3846296"/>
            <a:chOff x="7274348" y="1596878"/>
            <a:chExt cx="9137887" cy="384629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74348" y="1596878"/>
              <a:ext cx="9137887" cy="3846296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59890" y="7297791"/>
            <a:ext cx="3532358" cy="11427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A9EFFA-5E5F-C29C-DD7C-723A888592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11233" y="1596878"/>
            <a:ext cx="5437869" cy="37967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4C4003-A9D7-4E58-7E0F-1BEF7B72E1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81142" y="1282426"/>
            <a:ext cx="10339761" cy="42232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46FE50-EDA7-8D8B-2B11-F131516D243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2974" y="1519814"/>
            <a:ext cx="9024786" cy="38109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3469680" y="5698338"/>
            <a:ext cx="791053" cy="791053"/>
            <a:chOff x="3469680" y="5698338"/>
            <a:chExt cx="791053" cy="7910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9680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53972" y="5698338"/>
            <a:ext cx="791053" cy="791053"/>
            <a:chOff x="8753972" y="5698338"/>
            <a:chExt cx="791053" cy="7910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3972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20020" y="5698338"/>
            <a:ext cx="791053" cy="791053"/>
            <a:chOff x="14120020" y="5698338"/>
            <a:chExt cx="791053" cy="7910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0020" y="5698338"/>
              <a:ext cx="791053" cy="79105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6582" y="6743877"/>
            <a:ext cx="2730671" cy="65396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58237" y="7298428"/>
            <a:ext cx="3560993" cy="145311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1628" y="7298428"/>
            <a:ext cx="3564174" cy="145311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32152" y="7298437"/>
            <a:ext cx="3170593" cy="80328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16263" y="-114265"/>
            <a:ext cx="6880738" cy="15335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99973" y="6713944"/>
            <a:ext cx="2355728" cy="6190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20477" y="6743877"/>
            <a:ext cx="1962557" cy="6539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93210" y="3935536"/>
            <a:ext cx="23378" cy="4266393"/>
            <a:chOff x="6493210" y="3935536"/>
            <a:chExt cx="23378" cy="42663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6493210" y="3935536"/>
              <a:ext cx="23378" cy="42663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57649" y="3928414"/>
            <a:ext cx="23378" cy="4248626"/>
            <a:chOff x="11857649" y="3928414"/>
            <a:chExt cx="23378" cy="42486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1857649" y="3928414"/>
              <a:ext cx="23378" cy="42486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61643" y="5904233"/>
            <a:ext cx="405650" cy="405650"/>
            <a:chOff x="3661643" y="5904233"/>
            <a:chExt cx="405650" cy="4056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61643" y="5904233"/>
              <a:ext cx="405650" cy="405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40032" y="5891039"/>
            <a:ext cx="405650" cy="405650"/>
            <a:chOff x="8940032" y="5891039"/>
            <a:chExt cx="405650" cy="4056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40032" y="5891039"/>
              <a:ext cx="405650" cy="4056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12721" y="5891039"/>
            <a:ext cx="405650" cy="405650"/>
            <a:chOff x="14312721" y="5891039"/>
            <a:chExt cx="405650" cy="40565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12721" y="5891039"/>
              <a:ext cx="405650" cy="4056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3119" y="3720883"/>
            <a:ext cx="495696" cy="250305"/>
            <a:chOff x="693119" y="3720883"/>
            <a:chExt cx="495696" cy="25030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3119" y="3720883"/>
              <a:ext cx="495696" cy="2503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C2D9919-B61E-0F0F-1194-AAB952B6DB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93770" y="1680288"/>
            <a:ext cx="7532029" cy="3733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F7D59B-83DA-13EB-B48B-45D9696A69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88815" y="2025207"/>
            <a:ext cx="4829175" cy="3009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B4ECAE-62D5-92DD-7E8D-E6281DAC944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57878" y="3128259"/>
            <a:ext cx="5238750" cy="23875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665799-7BBA-FD4F-83E5-8BF63E40A0A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93770" y="2235420"/>
            <a:ext cx="2765897" cy="1486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901B5C-0A3B-A017-8FEE-CF452821FDB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71739" y="3707280"/>
            <a:ext cx="2219635" cy="7196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C4AC649-6A28-5067-7792-D91CF386AD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75029" y="3236592"/>
            <a:ext cx="2219635" cy="941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8E9DCF-E58B-4E83-48F3-5F97A3EE22E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501916" y="4109475"/>
            <a:ext cx="1365238" cy="13950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48A7036-BAFA-3377-563C-84FDFE6A3D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4C0E8EE-5187-41D3-CE7B-7C3F53149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4FADF04D-CFE4-BFD0-0860-20AA1A8FE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6400" y="5295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2A5C53F8-111F-9620-2CA1-427B73D394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48800" y="5448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37980E-51E9-4154-C373-BD0C2891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65" y="952500"/>
            <a:ext cx="13284670" cy="7620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B0EE83-7E64-A628-9BAC-82FAFB5B7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88" y="4276275"/>
            <a:ext cx="4698156" cy="9732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45F1FC-175E-19E6-26CE-F26F7E4B5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552" y="4386157"/>
            <a:ext cx="4698155" cy="1514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FBC96B-804B-B029-BC17-BC81E7C37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065" y="4111466"/>
            <a:ext cx="3284730" cy="18769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F63D33-3DB1-04D7-EBA7-D20CE97EB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377" y="6043162"/>
            <a:ext cx="2057623" cy="25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>
            <a:extLst>
              <a:ext uri="{FF2B5EF4-FFF2-40B4-BE49-F238E27FC236}">
                <a16:creationId xmlns:a16="http://schemas.microsoft.com/office/drawing/2014/main" id="{334E512D-FBB8-A1C5-BA2E-5575B82CF3B6}"/>
              </a:ext>
            </a:extLst>
          </p:cNvPr>
          <p:cNvGrpSpPr/>
          <p:nvPr/>
        </p:nvGrpSpPr>
        <p:grpSpPr>
          <a:xfrm>
            <a:off x="838200" y="647700"/>
            <a:ext cx="791053" cy="791053"/>
            <a:chOff x="3469680" y="5698338"/>
            <a:chExt cx="791053" cy="791053"/>
          </a:xfrm>
        </p:grpSpPr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E9313E27-1A60-BC05-5F6F-6E7CB7137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9680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2A5DE28A-239E-3D16-55A3-822C82D44B07}"/>
              </a:ext>
            </a:extLst>
          </p:cNvPr>
          <p:cNvGrpSpPr/>
          <p:nvPr/>
        </p:nvGrpSpPr>
        <p:grpSpPr>
          <a:xfrm>
            <a:off x="1030163" y="853595"/>
            <a:ext cx="405650" cy="405650"/>
            <a:chOff x="3661643" y="5904233"/>
            <a:chExt cx="405650" cy="405650"/>
          </a:xfrm>
        </p:grpSpPr>
        <p:pic>
          <p:nvPicPr>
            <p:cNvPr id="12" name="Object 27">
              <a:extLst>
                <a:ext uri="{FF2B5EF4-FFF2-40B4-BE49-F238E27FC236}">
                  <a16:creationId xmlns:a16="http://schemas.microsoft.com/office/drawing/2014/main" id="{B257D30E-D080-9A39-A167-CF8462CB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1643" y="5904233"/>
              <a:ext cx="405650" cy="40565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F212BBB-74B4-E385-6B5D-2020859F36AB}"/>
              </a:ext>
            </a:extLst>
          </p:cNvPr>
          <p:cNvSpPr txBox="1"/>
          <p:nvPr/>
        </p:nvSpPr>
        <p:spPr>
          <a:xfrm>
            <a:off x="519429" y="1565583"/>
            <a:ext cx="14271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300" dirty="0">
                <a:solidFill>
                  <a:srgbClr val="0070C0"/>
                </a:solidFill>
              </a:rPr>
              <a:t>API Server</a:t>
            </a:r>
            <a:endParaRPr kumimoji="1" lang="ko-KR" altLang="en-US" sz="2300" dirty="0">
              <a:solidFill>
                <a:srgbClr val="0070C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69E98B1-22F2-75A7-D861-D5B5BA3C2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813" y="2247900"/>
            <a:ext cx="7138467" cy="6781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BFC07A-9EAE-4F64-1925-6D1C48008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2247900"/>
            <a:ext cx="7505700" cy="6781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2B8C18-71C7-F7C8-0D5E-AEBD8354F863}"/>
              </a:ext>
            </a:extLst>
          </p:cNvPr>
          <p:cNvSpPr txBox="1"/>
          <p:nvPr/>
        </p:nvSpPr>
        <p:spPr>
          <a:xfrm>
            <a:off x="1101519" y="9122752"/>
            <a:ext cx="780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Sequelize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데이터베이스와 연동하고 저장될 값들을 정의합니다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317C70-154C-78F4-09BD-4933F137E99E}"/>
              </a:ext>
            </a:extLst>
          </p:cNvPr>
          <p:cNvSpPr txBox="1"/>
          <p:nvPr/>
        </p:nvSpPr>
        <p:spPr>
          <a:xfrm>
            <a:off x="9144000" y="9122752"/>
            <a:ext cx="868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데이터베이스에 값을 저장하고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값을 보여주고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수정하는 메소드를 정의하였습니다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85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5A3D20-C517-4F8E-218E-5C46FF91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84" y="1859459"/>
            <a:ext cx="13881032" cy="7332636"/>
          </a:xfrm>
          <a:prstGeom prst="rect">
            <a:avLst/>
          </a:prstGeom>
        </p:spPr>
      </p:pic>
      <p:grpSp>
        <p:nvGrpSpPr>
          <p:cNvPr id="5" name="그룹 1003">
            <a:extLst>
              <a:ext uri="{FF2B5EF4-FFF2-40B4-BE49-F238E27FC236}">
                <a16:creationId xmlns:a16="http://schemas.microsoft.com/office/drawing/2014/main" id="{57494AF4-9383-39FA-1684-D8C59D3E236E}"/>
              </a:ext>
            </a:extLst>
          </p:cNvPr>
          <p:cNvGrpSpPr/>
          <p:nvPr/>
        </p:nvGrpSpPr>
        <p:grpSpPr>
          <a:xfrm>
            <a:off x="609600" y="495300"/>
            <a:ext cx="791053" cy="791053"/>
            <a:chOff x="8753972" y="5698338"/>
            <a:chExt cx="791053" cy="791053"/>
          </a:xfrm>
        </p:grpSpPr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ABC3366A-D1EA-615F-B08F-FA40714AB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3972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260328FD-B0F9-BC48-AE55-A91A65D1904E}"/>
              </a:ext>
            </a:extLst>
          </p:cNvPr>
          <p:cNvGrpSpPr/>
          <p:nvPr/>
        </p:nvGrpSpPr>
        <p:grpSpPr>
          <a:xfrm>
            <a:off x="795660" y="688001"/>
            <a:ext cx="405650" cy="405650"/>
            <a:chOff x="8940032" y="5891039"/>
            <a:chExt cx="405650" cy="405650"/>
          </a:xfrm>
        </p:grpSpPr>
        <p:pic>
          <p:nvPicPr>
            <p:cNvPr id="8" name="Object 30">
              <a:extLst>
                <a:ext uri="{FF2B5EF4-FFF2-40B4-BE49-F238E27FC236}">
                  <a16:creationId xmlns:a16="http://schemas.microsoft.com/office/drawing/2014/main" id="{E746D675-D580-71B0-542B-5CE6CADB0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0032" y="5891039"/>
              <a:ext cx="405650" cy="40565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51FC94-E404-8B08-5DEC-12DA0F03E886}"/>
              </a:ext>
            </a:extLst>
          </p:cNvPr>
          <p:cNvSpPr txBox="1"/>
          <p:nvPr/>
        </p:nvSpPr>
        <p:spPr>
          <a:xfrm>
            <a:off x="304800" y="1413183"/>
            <a:ext cx="142711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300" dirty="0">
                <a:solidFill>
                  <a:srgbClr val="0070C0"/>
                </a:solidFill>
              </a:rPr>
              <a:t>Database</a:t>
            </a:r>
            <a:endParaRPr kumimoji="1" lang="ko-KR" altLang="en-US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1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52</Words>
  <Application>Microsoft Office PowerPoint</Application>
  <PresentationFormat>사용자 지정</PresentationFormat>
  <Paragraphs>12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이진욱</cp:lastModifiedBy>
  <cp:revision>18</cp:revision>
  <dcterms:created xsi:type="dcterms:W3CDTF">2022-07-04T03:32:47Z</dcterms:created>
  <dcterms:modified xsi:type="dcterms:W3CDTF">2022-07-05T10:11:30Z</dcterms:modified>
</cp:coreProperties>
</file>