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 AND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the AND </a:t>
            </a:r>
            <a:r>
              <a:rPr lang="it-IT" dirty="0" err="1" smtClean="0"/>
              <a:t>operation</a:t>
            </a:r>
            <a:r>
              <a:rPr lang="it-IT" dirty="0" smtClean="0"/>
              <a:t> with </a:t>
            </a:r>
            <a:r>
              <a:rPr lang="it-IT" dirty="0" err="1" smtClean="0"/>
              <a:t>neural</a:t>
            </a:r>
            <a:r>
              <a:rPr lang="it-IT" dirty="0" smtClean="0"/>
              <a:t> network. To do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, with 2 input and 1 output (the </a:t>
            </a:r>
            <a:r>
              <a:rPr lang="it-IT" dirty="0" err="1" smtClean="0"/>
              <a:t>result</a:t>
            </a:r>
            <a:r>
              <a:rPr lang="it-IT" dirty="0" smtClean="0"/>
              <a:t> of the </a:t>
            </a:r>
            <a:r>
              <a:rPr lang="it-IT" dirty="0" err="1" smtClean="0"/>
              <a:t>operation</a:t>
            </a:r>
            <a:r>
              <a:rPr lang="it-IT" dirty="0" smtClean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3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call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i="1" dirty="0" smtClean="0"/>
              <a:t>fitness </a:t>
            </a:r>
            <a:r>
              <a:rPr lang="it-IT" i="1" dirty="0" err="1" smtClean="0"/>
              <a:t>value</a:t>
            </a:r>
            <a:r>
              <a:rPr lang="it-IT" dirty="0" smtClean="0"/>
              <a:t>.</a:t>
            </a:r>
            <a:endParaRPr lang="it-IT" dirty="0" smtClean="0"/>
          </a:p>
          <a:p>
            <a:endParaRPr lang="it-IT" i="1" dirty="0"/>
          </a:p>
          <a:p>
            <a:r>
              <a:rPr lang="en-US" dirty="0"/>
              <a:t>In each generation, the fitness of every individual in the population 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the best </a:t>
            </a:r>
            <a:r>
              <a:rPr lang="it-IT" dirty="0" err="1" smtClean="0"/>
              <a:t>candidates</a:t>
            </a:r>
            <a:r>
              <a:rPr lang="it-IT" dirty="0" smtClean="0"/>
              <a:t> 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827584" y="4581128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Re-sum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 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 for each chromosome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the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last accessed chromosome</a:t>
            </a:r>
            <a:endParaRPr lang="it-IT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Crossover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Crossover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recombination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or more </a:t>
            </a:r>
            <a:r>
              <a:rPr lang="it-IT" dirty="0" err="1" smtClean="0"/>
              <a:t>chromosomes</a:t>
            </a:r>
            <a:r>
              <a:rPr lang="it-IT" dirty="0" smtClean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then performs a little 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as a sum of those inputs values, each one multiplied by an "importance factor", called </a:t>
            </a:r>
            <a:r>
              <a:rPr lang="en-US" sz="2000" i="1" dirty="0" smtClean="0"/>
              <a:t>weight</a:t>
            </a:r>
            <a:r>
              <a:rPr lang="en-US" sz="2000" dirty="0" smtClean="0"/>
              <a:t>. Then, if this sum is greater than a </a:t>
            </a:r>
            <a:r>
              <a:rPr lang="en-US" sz="2000" b="1" dirty="0" smtClean="0"/>
              <a:t>threshold</a:t>
            </a:r>
            <a:r>
              <a:rPr lang="en-US" sz="2000" dirty="0" smtClean="0"/>
              <a:t>, the neuron fires an “</a:t>
            </a:r>
            <a:r>
              <a:rPr lang="en-US" sz="2000" dirty="0" err="1" smtClean="0"/>
              <a:t>affermative</a:t>
            </a:r>
            <a:r>
              <a:rPr lang="en-US" sz="2000" dirty="0" smtClean="0"/>
              <a:t>” response. </a:t>
            </a:r>
            <a:endParaRPr lang="it-I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788024" y="57332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"</a:t>
            </a:r>
            <a:r>
              <a:rPr lang="it-IT" dirty="0" err="1" smtClean="0"/>
              <a:t>Weights</a:t>
            </a:r>
            <a:r>
              <a:rPr lang="it-IT" dirty="0" smtClean="0"/>
              <a:t>" are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floating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endParaRPr lang="it-IT" dirty="0"/>
          </a:p>
        </p:txBody>
      </p:sp>
      <p:cxnSp>
        <p:nvCxnSpPr>
          <p:cNvPr id="7" name="Connettore 2 6"/>
          <p:cNvCxnSpPr>
            <a:stCxn id="5" idx="1"/>
          </p:cNvCxnSpPr>
          <p:nvPr/>
        </p:nvCxnSpPr>
        <p:spPr>
          <a:xfrm flipH="1" flipV="1">
            <a:off x="3995936" y="4797152"/>
            <a:ext cx="792088" cy="1259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activation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(</a:t>
                </a:r>
                <a:r>
                  <a:rPr lang="it-IT" i="1" dirty="0" smtClean="0"/>
                  <a:t>a</a:t>
                </a:r>
                <a:r>
                  <a:rPr lang="it-IT" dirty="0" smtClean="0"/>
                  <a:t>)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by the formula:</a:t>
                </a:r>
              </a:p>
              <a:p>
                <a:endParaRPr lang="it-IT" dirty="0"/>
              </a:p>
              <a:p>
                <a:pPr marL="0" indent="0" algn="ctr">
                  <a:buNone/>
                </a:pPr>
                <a:r>
                  <a:rPr lang="it-IT" i="1" dirty="0"/>
                  <a:t>a = </a:t>
                </a:r>
                <a:r>
                  <a:rPr lang="it-IT" i="1" dirty="0" smtClean="0"/>
                  <a:t>x</a:t>
                </a:r>
                <a:r>
                  <a:rPr lang="it-IT" i="1" baseline="-25000" dirty="0" smtClean="0"/>
                  <a:t>1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1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2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2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3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3 </a:t>
                </a:r>
                <a:r>
                  <a:rPr lang="it-IT" i="1" dirty="0" smtClean="0"/>
                  <a:t>... </a:t>
                </a:r>
                <a:r>
                  <a:rPr lang="it-IT" i="1" dirty="0"/>
                  <a:t>+</a:t>
                </a:r>
                <a:r>
                  <a:rPr lang="it-IT" i="1" dirty="0" err="1" smtClean="0"/>
                  <a:t>x</a:t>
                </a:r>
                <a:r>
                  <a:rPr lang="it-IT" i="1" baseline="-25000" dirty="0" err="1" smtClean="0"/>
                  <a:t>n</a:t>
                </a:r>
                <a:r>
                  <a:rPr lang="it-IT" i="1" dirty="0" err="1" smtClean="0"/>
                  <a:t>w</a:t>
                </a:r>
                <a:r>
                  <a:rPr lang="it-IT" i="1" baseline="-25000" dirty="0" err="1" smtClean="0"/>
                  <a:t>n</a:t>
                </a:r>
                <a:endParaRPr lang="it-IT" i="1" baseline="-25000" dirty="0" smtClean="0"/>
              </a:p>
              <a:p>
                <a:pPr marL="274320" lvl="1" indent="0">
                  <a:buNone/>
                </a:pPr>
                <a:endParaRPr lang="it-IT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</a:t>
                </a:r>
                <a:r>
                  <a:rPr lang="it-IT" baseline="30000" dirty="0" err="1"/>
                  <a:t>th</a:t>
                </a:r>
                <a:r>
                  <a:rPr lang="it-IT" dirty="0" smtClean="0"/>
                  <a:t> 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weight</a:t>
                </a:r>
                <a:r>
                  <a:rPr lang="it-IT" dirty="0" smtClean="0"/>
                  <a:t> of the </a:t>
                </a:r>
                <a:r>
                  <a:rPr lang="it-IT" dirty="0" err="1" smtClean="0"/>
                  <a:t>i</a:t>
                </a:r>
                <a:r>
                  <a:rPr lang="it-IT" baseline="30000" dirty="0" err="1" smtClean="0"/>
                  <a:t>th</a:t>
                </a:r>
                <a:r>
                  <a:rPr lang="it-IT" dirty="0" smtClean="0"/>
                  <a:t> 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endParaRPr lang="it-IT" b="0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perform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simple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check</a:t>
                </a:r>
                <a:r>
                  <a:rPr lang="it-IT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it-IT" sz="2400" i="1" dirty="0" err="1" smtClean="0"/>
                  <a:t>If</a:t>
                </a:r>
                <a:r>
                  <a:rPr lang="it-IT" sz="2400" i="1" dirty="0" smtClean="0"/>
                  <a:t> (a &gt; </a:t>
                </a:r>
                <a:r>
                  <a:rPr lang="it-IT" sz="2400" i="1" dirty="0" err="1" smtClean="0"/>
                  <a:t>thr</a:t>
                </a:r>
                <a:r>
                  <a:rPr lang="it-IT" sz="2400" i="1" dirty="0" smtClean="0"/>
                  <a:t>) </a:t>
                </a:r>
                <a:r>
                  <a:rPr lang="it-IT" sz="2400" i="1" dirty="0" err="1" smtClean="0"/>
                  <a:t>then</a:t>
                </a:r>
                <a:r>
                  <a:rPr lang="it-IT" sz="2400" i="1" dirty="0" smtClean="0"/>
                  <a:t> </a:t>
                </a:r>
                <a:r>
                  <a:rPr lang="it-IT" sz="2400" i="1" dirty="0" err="1" smtClean="0"/>
                  <a:t>activate</a:t>
                </a:r>
                <a:r>
                  <a:rPr lang="it-IT" sz="2400" i="1" dirty="0" smtClean="0"/>
                  <a:t>(</a:t>
                </a:r>
                <a:r>
                  <a:rPr lang="it-IT" sz="2400" i="1" dirty="0" err="1" smtClean="0"/>
                  <a:t>true</a:t>
                </a:r>
                <a:r>
                  <a:rPr lang="it-IT" sz="2400" i="1" dirty="0" smtClean="0"/>
                  <a:t>);</a:t>
                </a:r>
              </a:p>
              <a:p>
                <a:pPr marL="0" indent="0">
                  <a:buNone/>
                </a:pPr>
                <a:endParaRPr lang="it-IT" i="1" dirty="0"/>
              </a:p>
              <a:p>
                <a:r>
                  <a:rPr lang="it-IT" sz="2400" dirty="0" err="1" smtClean="0"/>
                  <a:t>As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we</a:t>
                </a:r>
                <a:r>
                  <a:rPr lang="it-IT" sz="2400" dirty="0" smtClean="0"/>
                  <a:t> can </a:t>
                </a:r>
                <a:r>
                  <a:rPr lang="it-IT" sz="2400" dirty="0" err="1" smtClean="0"/>
                  <a:t>see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weights</a:t>
                </a:r>
                <a:r>
                  <a:rPr lang="it-IT" sz="2400" dirty="0" smtClean="0"/>
                  <a:t> are </a:t>
                </a:r>
                <a:r>
                  <a:rPr lang="it-IT" sz="2400" dirty="0" err="1" smtClean="0"/>
                  <a:t>very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crucial</a:t>
                </a:r>
                <a:r>
                  <a:rPr lang="it-IT" sz="2400" dirty="0" smtClean="0"/>
                  <a:t> for </a:t>
                </a:r>
                <a:r>
                  <a:rPr lang="it-IT" sz="2400" dirty="0" err="1" smtClean="0"/>
                  <a:t>our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results</a:t>
                </a:r>
                <a:r>
                  <a:rPr lang="it-IT" dirty="0"/>
                  <a:t>!</a:t>
                </a:r>
                <a:endParaRPr lang="it-IT" sz="2400" dirty="0"/>
              </a:p>
              <a:p>
                <a:pPr lvl="1"/>
                <a:endParaRPr lang="it-IT" sz="2400" i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519</TotalTime>
  <Words>744</Words>
  <Application>Microsoft Office PowerPoint</Application>
  <PresentationFormat>Presentazione su schermo (4:3)</PresentationFormat>
  <Paragraphs>139</Paragraphs>
  <Slides>23</Slides>
  <Notes>2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A simple example: AND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Crossover</vt:lpstr>
      <vt:lpstr>Mutation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46</cp:revision>
  <dcterms:created xsi:type="dcterms:W3CDTF">2012-11-19T12:16:02Z</dcterms:created>
  <dcterms:modified xsi:type="dcterms:W3CDTF">2012-11-23T10:57:43Z</dcterms:modified>
</cp:coreProperties>
</file>