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2" r:id="rId25"/>
    <p:sldId id="279" r:id="rId26"/>
    <p:sldId id="280" r:id="rId27"/>
    <p:sldId id="281" r:id="rId28"/>
    <p:sldId id="285" r:id="rId29"/>
    <p:sldId id="284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 smtClean="0"/>
              <a:t>A "</a:t>
            </a:r>
            <a:r>
              <a:rPr lang="it-IT" dirty="0" err="1" smtClean="0"/>
              <a:t>little</a:t>
            </a:r>
            <a:r>
              <a:rPr lang="it-IT" dirty="0" smtClean="0"/>
              <a:t>"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Differend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</a:t>
            </a:r>
            <a:r>
              <a:rPr lang="it-IT" dirty="0" smtClean="0"/>
              <a:t>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x 24) + (24 x 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dirty="0" err="1" smtClean="0"/>
              <a:t>Fell</a:t>
            </a:r>
            <a:r>
              <a:rPr lang="it-IT" dirty="0" smtClean="0"/>
              <a:t> 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values, each one multiplied by an "importance factor",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. Then,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  <a:endParaRPr lang="it-IT" dirty="0" smtClean="0"/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</a:t>
            </a:r>
            <a:r>
              <a:rPr lang="it-IT" i="1" dirty="0" smtClean="0"/>
              <a:t>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</a:t>
            </a:r>
            <a:r>
              <a:rPr lang="it-IT" dirty="0"/>
              <a:t>input for 1 ≤ i ≤ </a:t>
            </a:r>
            <a:r>
              <a:rPr lang="it-IT" dirty="0" smtClean="0"/>
              <a:t>n</a:t>
            </a:r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608</TotalTime>
  <Words>904</Words>
  <Application>Microsoft Office PowerPoint</Application>
  <PresentationFormat>Presentazione su schermo (4:3)</PresentationFormat>
  <Paragraphs>204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74</cp:revision>
  <dcterms:created xsi:type="dcterms:W3CDTF">2012-11-19T12:16:02Z</dcterms:created>
  <dcterms:modified xsi:type="dcterms:W3CDTF">2012-11-27T13:41:49Z</dcterms:modified>
</cp:coreProperties>
</file>