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the best </a:t>
            </a:r>
            <a:r>
              <a:rPr lang="it-IT" dirty="0" err="1" smtClean="0"/>
              <a:t>candidates</a:t>
            </a:r>
            <a:r>
              <a:rPr lang="it-IT" dirty="0" smtClean="0"/>
              <a:t> 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827584" y="4581128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/>
          <a:lstStyle/>
          <a:p>
            <a:r>
              <a:rPr lang="it-IT" dirty="0" err="1" smtClean="0"/>
              <a:t>Recombination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or more </a:t>
            </a:r>
            <a:r>
              <a:rPr lang="it-IT" dirty="0" err="1" smtClean="0"/>
              <a:t>chromosomes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the 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</a:p>
          <a:p>
            <a:r>
              <a:rPr lang="it-IT" i="1" dirty="0" err="1" smtClean="0"/>
              <a:t>There</a:t>
            </a:r>
            <a:r>
              <a:rPr lang="it-IT" i="1" dirty="0" smtClean="0"/>
              <a:t> are </a:t>
            </a:r>
            <a:r>
              <a:rPr lang="it-IT" i="1" dirty="0" err="1" smtClean="0"/>
              <a:t>differend</a:t>
            </a:r>
            <a:r>
              <a:rPr lang="it-IT" i="1" dirty="0" smtClean="0"/>
              <a:t> </a:t>
            </a:r>
            <a:r>
              <a:rPr lang="it-IT" i="1" dirty="0" err="1" smtClean="0"/>
              <a:t>kinds</a:t>
            </a:r>
            <a:r>
              <a:rPr lang="it-IT" i="1" dirty="0" smtClean="0"/>
              <a:t> of crossover:</a:t>
            </a:r>
          </a:p>
          <a:p>
            <a:pPr lvl="1"/>
            <a:r>
              <a:rPr lang="it-IT" sz="2400" i="1" dirty="0" err="1" smtClean="0"/>
              <a:t>One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point</a:t>
            </a:r>
            <a:r>
              <a:rPr lang="it-IT" sz="2400" i="1" dirty="0" smtClean="0"/>
              <a:t>:</a:t>
            </a:r>
          </a:p>
          <a:p>
            <a:pPr lvl="1"/>
            <a:r>
              <a:rPr lang="it-IT" sz="2400" i="1" dirty="0" err="1" smtClean="0"/>
              <a:t>Two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point</a:t>
            </a:r>
            <a:r>
              <a:rPr lang="it-IT" sz="2400" i="1" dirty="0" smtClean="0"/>
              <a:t>:</a:t>
            </a:r>
          </a:p>
          <a:p>
            <a:pPr lvl="1"/>
            <a:r>
              <a:rPr lang="it-IT" sz="2400" i="1" dirty="0" err="1" smtClean="0"/>
              <a:t>Uniform</a:t>
            </a:r>
            <a:r>
              <a:rPr lang="it-IT" sz="2400" i="1" dirty="0" smtClean="0"/>
              <a:t>:</a:t>
            </a:r>
          </a:p>
          <a:p>
            <a:pPr lvl="1"/>
            <a:r>
              <a:rPr lang="it-IT" sz="2400" i="1" dirty="0" err="1" smtClean="0"/>
              <a:t>Arithmetic</a:t>
            </a:r>
            <a:r>
              <a:rPr lang="it-IT" sz="2400" i="1" dirty="0" smtClean="0"/>
              <a:t>:</a:t>
            </a:r>
          </a:p>
          <a:p>
            <a:pPr lvl="1"/>
            <a:r>
              <a:rPr lang="it-IT" sz="2400" i="1" dirty="0"/>
              <a:t>B</a:t>
            </a:r>
            <a:r>
              <a:rPr lang="it-IT" sz="2400" i="1" dirty="0" smtClean="0"/>
              <a:t>it </a:t>
            </a:r>
            <a:r>
              <a:rPr lang="it-IT" sz="2400" i="1" dirty="0" err="1" smtClean="0"/>
              <a:t>inversion</a:t>
            </a:r>
            <a:r>
              <a:rPr lang="it-IT" sz="2400" i="1" dirty="0" smtClean="0"/>
              <a:t>:</a:t>
            </a:r>
          </a:p>
          <a:p>
            <a:r>
              <a:rPr lang="it-IT" i="1" dirty="0" smtClean="0"/>
              <a:t>With the crossover </a:t>
            </a:r>
            <a:r>
              <a:rPr lang="it-IT" i="1" dirty="0" err="1" smtClean="0"/>
              <a:t>starting</a:t>
            </a:r>
            <a:r>
              <a:rPr lang="it-IT" i="1" dirty="0" smtClean="0"/>
              <a:t> from </a:t>
            </a:r>
            <a:r>
              <a:rPr lang="it-IT" i="1" dirty="0" err="1" smtClean="0"/>
              <a:t>two</a:t>
            </a:r>
            <a:r>
              <a:rPr lang="it-IT" i="1" dirty="0" smtClean="0"/>
              <a:t> </a:t>
            </a:r>
            <a:r>
              <a:rPr lang="it-IT" i="1" dirty="0" err="1" smtClean="0"/>
              <a:t>chromosomes</a:t>
            </a:r>
            <a:r>
              <a:rPr lang="it-IT" i="1" dirty="0" smtClean="0"/>
              <a:t> </a:t>
            </a:r>
            <a:r>
              <a:rPr lang="it-IT" i="1" dirty="0" err="1" smtClean="0"/>
              <a:t>it</a:t>
            </a:r>
            <a:r>
              <a:rPr lang="it-IT" i="1" dirty="0" smtClean="0"/>
              <a:t> </a:t>
            </a:r>
            <a:r>
              <a:rPr lang="it-IT" i="1" dirty="0" err="1" smtClean="0"/>
              <a:t>is</a:t>
            </a:r>
            <a:r>
              <a:rPr lang="it-IT" i="1" dirty="0" smtClean="0"/>
              <a:t> </a:t>
            </a:r>
            <a:r>
              <a:rPr lang="it-IT" i="1" dirty="0" err="1" smtClean="0"/>
              <a:t>possible</a:t>
            </a:r>
            <a:r>
              <a:rPr lang="it-IT" i="1" dirty="0" smtClean="0"/>
              <a:t> to </a:t>
            </a:r>
            <a:r>
              <a:rPr lang="it-IT" i="1" dirty="0" err="1" smtClean="0"/>
              <a:t>obtain</a:t>
            </a:r>
            <a:r>
              <a:rPr lang="it-IT" i="1" dirty="0" smtClean="0"/>
              <a:t> a </a:t>
            </a:r>
            <a:r>
              <a:rPr lang="it-IT" i="1" dirty="0" err="1" smtClean="0"/>
              <a:t>couple</a:t>
            </a:r>
            <a:r>
              <a:rPr lang="it-IT" i="1" dirty="0" smtClean="0"/>
              <a:t> of </a:t>
            </a:r>
            <a:r>
              <a:rPr lang="it-IT" i="1" dirty="0" err="1" smtClean="0"/>
              <a:t>better</a:t>
            </a:r>
            <a:r>
              <a:rPr lang="it-IT" i="1" dirty="0" smtClean="0"/>
              <a:t> </a:t>
            </a:r>
            <a:r>
              <a:rPr lang="it-IT" i="1" dirty="0" err="1" smtClean="0"/>
              <a:t>chromosomes</a:t>
            </a:r>
            <a:r>
              <a:rPr lang="it-IT" i="1" dirty="0" smtClean="0"/>
              <a:t>.</a:t>
            </a: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80928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8" y="3242022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8" y="3717956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178618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8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r>
              <a:rPr lang="it-IT" dirty="0" smtClean="0"/>
              <a:t> minimum 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</a:t>
            </a:r>
            <a:r>
              <a:rPr lang="it-IT" dirty="0" err="1" smtClean="0"/>
              <a:t>andd</a:t>
            </a:r>
            <a:r>
              <a:rPr lang="it-IT" dirty="0" smtClean="0"/>
              <a:t>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Input of the </a:t>
            </a:r>
            <a:r>
              <a:rPr lang="it-IT" dirty="0" err="1" smtClean="0"/>
              <a:t>neural</a:t>
            </a:r>
            <a:r>
              <a:rPr lang="it-IT" dirty="0" smtClean="0"/>
              <a:t> network: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</a:t>
            </a:r>
            <a:r>
              <a:rPr lang="it-IT" dirty="0" err="1" smtClean="0"/>
              <a:t>sensors</a:t>
            </a:r>
            <a:r>
              <a:rPr lang="it-IT" dirty="0" smtClean="0"/>
              <a:t> (4 </a:t>
            </a:r>
            <a:r>
              <a:rPr lang="it-IT" dirty="0" err="1" smtClean="0"/>
              <a:t>rays</a:t>
            </a:r>
            <a:r>
              <a:rPr lang="it-IT" dirty="0" smtClean="0"/>
              <a:t> to </a:t>
            </a:r>
            <a:r>
              <a:rPr lang="it-IT" dirty="0" err="1" smtClean="0"/>
              <a:t>tell</a:t>
            </a:r>
            <a:r>
              <a:rPr lang="it-IT" dirty="0" smtClean="0"/>
              <a:t> the car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in the </a:t>
            </a:r>
            <a:r>
              <a:rPr lang="it-IT" dirty="0" err="1" smtClean="0"/>
              <a:t>track</a:t>
            </a:r>
            <a:r>
              <a:rPr lang="it-IT" dirty="0"/>
              <a:t>;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car;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degree</a:t>
            </a:r>
            <a:r>
              <a:rPr lang="it-IT" dirty="0" smtClean="0"/>
              <a:t> of the curve in </a:t>
            </a:r>
            <a:r>
              <a:rPr lang="it-IT" dirty="0" err="1" smtClean="0"/>
              <a:t>witch</a:t>
            </a:r>
            <a:r>
              <a:rPr lang="it-IT" dirty="0" smtClean="0"/>
              <a:t> the car </a:t>
            </a:r>
            <a:r>
              <a:rPr lang="it-IT" dirty="0" err="1" smtClean="0"/>
              <a:t>is</a:t>
            </a:r>
            <a:r>
              <a:rPr lang="it-IT" dirty="0"/>
              <a:t> (0 for a </a:t>
            </a:r>
            <a:r>
              <a:rPr lang="it-IT" dirty="0" err="1" smtClean="0"/>
              <a:t>straight</a:t>
            </a:r>
            <a:r>
              <a:rPr lang="it-IT" dirty="0" smtClean="0"/>
              <a:t>).</a:t>
            </a:r>
          </a:p>
          <a:p>
            <a:r>
              <a:rPr lang="it-IT" dirty="0"/>
              <a:t>Output of the </a:t>
            </a:r>
            <a:r>
              <a:rPr lang="it-IT" dirty="0" err="1"/>
              <a:t>neural</a:t>
            </a:r>
            <a:r>
              <a:rPr lang="it-IT" dirty="0"/>
              <a:t> network: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speed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force.</a:t>
            </a:r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/>
              <a:t> </a:t>
            </a:r>
            <a:r>
              <a:rPr lang="it-IT" dirty="0" smtClean="0"/>
              <a:t>- 2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60" y="1439469"/>
            <a:ext cx="5671481" cy="39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Chromosome: an array of </a:t>
                </a:r>
                <a:r>
                  <a:rPr lang="it-IT" dirty="0" err="1" smtClean="0"/>
                  <a:t>all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weights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neural</a:t>
                </a:r>
                <a:r>
                  <a:rPr lang="it-IT" dirty="0" smtClean="0"/>
                  <a:t> network.</a:t>
                </a:r>
              </a:p>
              <a:p>
                <a:r>
                  <a:rPr lang="it-IT" dirty="0" smtClean="0"/>
                  <a:t>Fitness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/>
                      </a:rPr>
                      <m:t>distance</m:t>
                    </m:r>
                    <m:r>
                      <a:rPr lang="it-IT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/>
                      </a:rPr>
                      <m:t>traveled</m:t>
                    </m:r>
                    <m:r>
                      <a:rPr lang="it-IT" sz="2800" b="0" i="0" smtClean="0">
                        <a:latin typeface="Cambria Math"/>
                      </a:rPr>
                      <m:t> ∗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/>
                      </a:rPr>
                      <m:t>average</m:t>
                    </m:r>
                    <m:r>
                      <a:rPr lang="it-IT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/>
                      </a:rPr>
                      <m:t>speed</m:t>
                    </m:r>
                  </m:oMath>
                </a14:m>
                <a:endParaRPr lang="it-IT" sz="2800" dirty="0" smtClean="0"/>
              </a:p>
              <a:p>
                <a:r>
                  <a:rPr lang="it-IT" dirty="0" smtClean="0"/>
                  <a:t>Crossover: </a:t>
                </a:r>
                <a:r>
                  <a:rPr lang="it-IT" dirty="0" err="1" smtClean="0"/>
                  <a:t>one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point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values, each one multiplied by an "importance factor",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788024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"</a:t>
            </a:r>
            <a:r>
              <a:rPr lang="it-IT" dirty="0" err="1" smtClean="0"/>
              <a:t>Weights</a:t>
            </a:r>
            <a:r>
              <a:rPr lang="it-IT" dirty="0" smtClean="0"/>
              <a:t>"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995936" y="4797152"/>
            <a:ext cx="792088" cy="1259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activation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(</a:t>
                </a:r>
                <a:r>
                  <a:rPr lang="it-IT" i="1" dirty="0" smtClean="0"/>
                  <a:t>a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by the formula:</a:t>
                </a:r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i="1" dirty="0"/>
                  <a:t>a = </a:t>
                </a:r>
                <a:r>
                  <a:rPr lang="it-IT" i="1" dirty="0" smtClean="0"/>
                  <a:t>x</a:t>
                </a:r>
                <a:r>
                  <a:rPr lang="it-IT" i="1" baseline="-25000" dirty="0" smtClean="0"/>
                  <a:t>1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1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2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2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3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3 </a:t>
                </a:r>
                <a:r>
                  <a:rPr lang="it-IT" i="1" dirty="0" smtClean="0"/>
                  <a:t>... </a:t>
                </a:r>
                <a:r>
                  <a:rPr lang="it-IT" i="1" dirty="0"/>
                  <a:t>+</a:t>
                </a:r>
                <a:r>
                  <a:rPr lang="it-IT" i="1" dirty="0" err="1" smtClean="0"/>
                  <a:t>x</a:t>
                </a:r>
                <a:r>
                  <a:rPr lang="it-IT" i="1" baseline="-25000" dirty="0" err="1" smtClean="0"/>
                  <a:t>n</a:t>
                </a:r>
                <a:r>
                  <a:rPr lang="it-IT" i="1" dirty="0" err="1" smtClean="0"/>
                  <a:t>w</a:t>
                </a:r>
                <a:r>
                  <a:rPr lang="it-IT" i="1" baseline="-25000" dirty="0" err="1" smtClean="0"/>
                  <a:t>n</a:t>
                </a:r>
                <a:endParaRPr lang="it-IT" i="1" baseline="-25000" dirty="0" smtClean="0"/>
              </a:p>
              <a:p>
                <a:pPr marL="274320" lvl="1" indent="0">
                  <a:buNone/>
                </a:pPr>
                <a:endParaRPr lang="it-IT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</a:t>
                </a:r>
                <a:r>
                  <a:rPr lang="it-IT" baseline="30000" dirty="0" err="1"/>
                  <a:t>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i</a:t>
                </a:r>
                <a:r>
                  <a:rPr lang="it-IT" baseline="30000" dirty="0" err="1" smtClean="0"/>
                  <a:t>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endParaRPr lang="it-IT" b="0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simple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it-IT" sz="2400" i="1" dirty="0" err="1" smtClean="0"/>
                  <a:t>If</a:t>
                </a:r>
                <a:r>
                  <a:rPr lang="it-IT" sz="2400" i="1" dirty="0" smtClean="0"/>
                  <a:t> (a &gt; </a:t>
                </a:r>
                <a:r>
                  <a:rPr lang="it-IT" sz="2400" i="1" dirty="0" err="1" smtClean="0"/>
                  <a:t>thr</a:t>
                </a:r>
                <a:r>
                  <a:rPr lang="it-IT" sz="2400" i="1" dirty="0" smtClean="0"/>
                  <a:t>) </a:t>
                </a:r>
                <a:r>
                  <a:rPr lang="it-IT" sz="2400" i="1" dirty="0" err="1" smtClean="0"/>
                  <a:t>then</a:t>
                </a:r>
                <a:r>
                  <a:rPr lang="it-IT" sz="2400" i="1" dirty="0" smtClean="0"/>
                  <a:t> </a:t>
                </a:r>
                <a:r>
                  <a:rPr lang="it-IT" sz="2400" i="1" dirty="0" err="1" smtClean="0"/>
                  <a:t>activate</a:t>
                </a:r>
                <a:r>
                  <a:rPr lang="it-IT" sz="2400" i="1" dirty="0" smtClean="0"/>
                  <a:t>(</a:t>
                </a:r>
                <a:r>
                  <a:rPr lang="it-IT" sz="2400" i="1" dirty="0" err="1" smtClean="0"/>
                  <a:t>true</a:t>
                </a:r>
                <a:r>
                  <a:rPr lang="it-IT" sz="2400" i="1" dirty="0" smtClean="0"/>
                  <a:t>);</a:t>
                </a:r>
              </a:p>
              <a:p>
                <a:pPr marL="0" indent="0">
                  <a:buNone/>
                </a:pPr>
                <a:endParaRPr lang="it-IT" i="1" dirty="0"/>
              </a:p>
              <a:p>
                <a:r>
                  <a:rPr lang="it-IT" sz="2400" dirty="0" err="1" smtClean="0"/>
                  <a:t>As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can </a:t>
                </a:r>
                <a:r>
                  <a:rPr lang="it-IT" sz="2400" dirty="0" err="1" smtClean="0"/>
                  <a:t>see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weights</a:t>
                </a:r>
                <a:r>
                  <a:rPr lang="it-IT" sz="2400" dirty="0" smtClean="0"/>
                  <a:t> are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crucial</a:t>
                </a:r>
                <a:r>
                  <a:rPr lang="it-IT" sz="2400" dirty="0" smtClean="0"/>
                  <a:t> for </a:t>
                </a:r>
                <a:r>
                  <a:rPr lang="it-IT" sz="2400" dirty="0" err="1" smtClean="0"/>
                  <a:t>our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r>
                  <a:rPr lang="it-IT" dirty="0"/>
                  <a:t>!</a:t>
                </a:r>
                <a:endParaRPr lang="it-IT" sz="2400" dirty="0"/>
              </a:p>
              <a:p>
                <a:pPr lvl="1"/>
                <a:endParaRPr lang="it-IT" sz="2400" i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488</TotalTime>
  <Words>888</Words>
  <Application>Microsoft Office PowerPoint</Application>
  <PresentationFormat>Presentazione su schermo (4:3)</PresentationFormat>
  <Paragraphs>163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Carwin</vt:lpstr>
      <vt:lpstr>Carwin - 2</vt:lpstr>
      <vt:lpstr>Carwin: genetic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Marco Buzzoni</cp:lastModifiedBy>
  <cp:revision>59</cp:revision>
  <dcterms:created xsi:type="dcterms:W3CDTF">2012-11-19T12:16:02Z</dcterms:created>
  <dcterms:modified xsi:type="dcterms:W3CDTF">2012-11-23T12:20:24Z</dcterms:modified>
</cp:coreProperties>
</file>