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2" r:id="rId25"/>
    <p:sldId id="279" r:id="rId26"/>
    <p:sldId id="280" r:id="rId27"/>
    <p:sldId id="281" r:id="rId28"/>
    <p:sldId id="285" r:id="rId29"/>
    <p:sldId id="284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27/11/2012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 smtClean="0"/>
              <a:t>A "</a:t>
            </a:r>
            <a:r>
              <a:rPr lang="it-IT" dirty="0" err="1" smtClean="0"/>
              <a:t>little</a:t>
            </a:r>
            <a:r>
              <a:rPr lang="it-IT" dirty="0" smtClean="0"/>
              <a:t>"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Differend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Fitness </a:t>
            </a:r>
            <a:r>
              <a:rPr lang="it-IT" dirty="0" err="1" smtClean="0"/>
              <a:t>value</a:t>
            </a:r>
            <a:r>
              <a:rPr lang="it-IT" dirty="0" smtClean="0"/>
              <a:t> = </a:t>
            </a:r>
            <a:r>
              <a:rPr lang="it-IT" dirty="0" err="1" smtClean="0"/>
              <a:t>distanceMade</a:t>
            </a:r>
            <a:r>
              <a:rPr lang="it-IT" dirty="0" smtClean="0"/>
              <a:t> x </a:t>
            </a:r>
            <a:r>
              <a:rPr lang="it-IT" dirty="0" err="1" smtClean="0"/>
              <a:t>avgSpeed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</a:t>
            </a:r>
            <a:r>
              <a:rPr lang="it-IT" sz="3200" b="1" dirty="0" smtClean="0">
                <a:solidFill>
                  <a:srgbClr val="00B050"/>
                </a:solidFill>
              </a:rPr>
              <a:t>x </a:t>
            </a:r>
            <a:r>
              <a:rPr lang="it-IT" sz="3200" b="1" dirty="0" smtClean="0">
                <a:solidFill>
                  <a:srgbClr val="00B050"/>
                </a:solidFill>
              </a:rPr>
              <a:t>24) + (24 </a:t>
            </a:r>
            <a:r>
              <a:rPr lang="it-IT" sz="3200" b="1" dirty="0" smtClean="0">
                <a:solidFill>
                  <a:srgbClr val="00B050"/>
                </a:solidFill>
              </a:rPr>
              <a:t>x </a:t>
            </a:r>
            <a:r>
              <a:rPr lang="it-IT" sz="3200" b="1" dirty="0" smtClean="0">
                <a:solidFill>
                  <a:srgbClr val="00B050"/>
                </a:solidFill>
              </a:rPr>
              <a:t>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dirty="0" err="1" smtClean="0"/>
              <a:t>Fell</a:t>
            </a:r>
            <a:r>
              <a:rPr lang="it-IT" dirty="0" smtClean="0"/>
              <a:t> 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</a:t>
            </a:r>
            <a:r>
              <a:rPr lang="en-US" sz="2000" dirty="0" smtClean="0"/>
              <a:t>chooses what to transmit using a little </a:t>
            </a:r>
            <a:r>
              <a:rPr lang="en-US" sz="2000" dirty="0"/>
              <a:t>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</a:t>
            </a:r>
            <a:r>
              <a:rPr lang="en-US" sz="2000" dirty="0" smtClean="0"/>
              <a:t>action in a way such that an "importance factor"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 is assigned to each input. The neuron will tra</a:t>
            </a:r>
            <a:r>
              <a:rPr lang="en-US" sz="2000" dirty="0" smtClean="0"/>
              <a:t>nsmit a single value that belongs to </a:t>
            </a:r>
            <a:r>
              <a:rPr lang="en-US" sz="2000" b="1" dirty="0" smtClean="0"/>
              <a:t>most important received inputs</a:t>
            </a:r>
            <a:r>
              <a:rPr lang="en-US" sz="2000" dirty="0" smtClean="0"/>
              <a:t>.</a:t>
            </a:r>
            <a:endParaRPr lang="it-IT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89040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</a:t>
            </a:r>
            <a:r>
              <a:rPr lang="it-IT" dirty="0" smtClean="0"/>
              <a:t>input</a:t>
            </a:r>
            <a:endParaRPr lang="it-IT" dirty="0" smtClean="0"/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</a:t>
            </a:r>
            <a:r>
              <a:rPr lang="it-IT" b="1" i="1" dirty="0" smtClean="0"/>
              <a:t>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636</TotalTime>
  <Words>830</Words>
  <Application>Microsoft Office PowerPoint</Application>
  <PresentationFormat>Presentazione su schermo (4:3)</PresentationFormat>
  <Paragraphs>205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77</cp:revision>
  <dcterms:created xsi:type="dcterms:W3CDTF">2012-11-19T12:16:02Z</dcterms:created>
  <dcterms:modified xsi:type="dcterms:W3CDTF">2012-11-27T15:45:59Z</dcterms:modified>
</cp:coreProperties>
</file>