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the input </a:t>
            </a:r>
            <a:r>
              <a:rPr lang="it-IT" dirty="0" err="1" smtClean="0"/>
              <a:t>datas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(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)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</a:t>
            </a:r>
            <a:r>
              <a:rPr lang="it-IT" dirty="0" err="1" smtClean="0"/>
              <a:t>sensors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solution</a:t>
            </a:r>
            <a:r>
              <a:rPr lang="it-IT" dirty="0" smtClean="0"/>
              <a:t> to the </a:t>
            </a:r>
            <a:r>
              <a:rPr lang="it-IT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mapper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</a:t>
            </a:r>
            <a:r>
              <a:rPr lang="it-IT" dirty="0" err="1" smtClean="0"/>
              <a:t>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smtClean="0"/>
              <a:t> networks</a:t>
            </a:r>
            <a:br>
              <a:rPr lang="it-IT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  <a:endParaRPr lang="it-IT" sz="5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788024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"</a:t>
            </a:r>
            <a:r>
              <a:rPr lang="it-IT" dirty="0" err="1" smtClean="0"/>
              <a:t>Weights</a:t>
            </a:r>
            <a:r>
              <a:rPr lang="it-IT" dirty="0" smtClean="0"/>
              <a:t>"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995936" y="4797152"/>
            <a:ext cx="792088" cy="1259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(</a:t>
            </a:r>
            <a:r>
              <a:rPr lang="it-IT" i="1" dirty="0" smtClean="0"/>
              <a:t>a</a:t>
            </a:r>
            <a:r>
              <a:rPr lang="it-IT" dirty="0" smtClean="0"/>
              <a:t>)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calculated</a:t>
            </a:r>
            <a:r>
              <a:rPr lang="it-IT" dirty="0" smtClean="0"/>
              <a:t> by the formula: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/>
              <a:t>a = </a:t>
            </a: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</a:t>
            </a:r>
            <a:r>
              <a:rPr lang="it-IT" i="1" dirty="0"/>
              <a:t>+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endParaRPr lang="it-IT" i="1" baseline="-25000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: </a:t>
            </a:r>
          </a:p>
          <a:p>
            <a:pPr marL="274320" lvl="1" indent="0">
              <a:buNone/>
            </a:pPr>
            <a:endParaRPr lang="it-IT" i="1" dirty="0" smtClean="0"/>
          </a:p>
          <a:p>
            <a:pPr marL="274320" lvl="1" indent="0" algn="ctr">
              <a:buNone/>
            </a:pPr>
            <a:r>
              <a:rPr lang="it-IT" sz="2400" i="1" dirty="0" err="1" smtClean="0"/>
              <a:t>If</a:t>
            </a:r>
            <a:r>
              <a:rPr lang="it-IT" sz="2400" i="1" dirty="0" smtClean="0"/>
              <a:t> (a &gt; </a:t>
            </a:r>
            <a:r>
              <a:rPr lang="it-IT" sz="2400" i="1" dirty="0" err="1" smtClean="0"/>
              <a:t>thr</a:t>
            </a:r>
            <a:r>
              <a:rPr lang="it-IT" sz="2400" i="1" dirty="0" smtClean="0"/>
              <a:t>) </a:t>
            </a:r>
            <a:r>
              <a:rPr lang="it-IT" sz="2400" i="1" dirty="0" err="1" smtClean="0"/>
              <a:t>then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activate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true</a:t>
            </a:r>
            <a:r>
              <a:rPr lang="it-IT" sz="2400" i="1" dirty="0" smtClean="0"/>
              <a:t>);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</TotalTime>
  <Words>279</Words>
  <Application>Microsoft Office PowerPoint</Application>
  <PresentationFormat>Presentazione su schermo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22</cp:revision>
  <dcterms:created xsi:type="dcterms:W3CDTF">2012-11-19T12:16:02Z</dcterms:created>
  <dcterms:modified xsi:type="dcterms:W3CDTF">2012-11-19T15:29:59Z</dcterms:modified>
</cp:coreProperties>
</file>