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28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22/11/2012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</a:t>
            </a:r>
            <a:r>
              <a:rPr lang="it-IT" dirty="0" smtClean="0"/>
              <a:t>or </a:t>
            </a:r>
            <a:r>
              <a:rPr lang="it-IT" dirty="0" smtClean="0"/>
              <a:t>the input </a:t>
            </a:r>
            <a:r>
              <a:rPr lang="it-IT" dirty="0" err="1" smtClean="0"/>
              <a:t>obtained</a:t>
            </a:r>
            <a:r>
              <a:rPr lang="it-IT" dirty="0" smtClean="0"/>
              <a:t> from </a:t>
            </a:r>
            <a:r>
              <a:rPr lang="it-IT" dirty="0" smtClean="0"/>
              <a:t>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</a:t>
            </a:r>
            <a:r>
              <a:rPr lang="it-IT" dirty="0" smtClean="0"/>
              <a:t>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</a:t>
            </a:r>
            <a:r>
              <a:rPr lang="it-IT" dirty="0" smtClean="0"/>
              <a:t>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AND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the AND </a:t>
            </a:r>
            <a:r>
              <a:rPr lang="it-IT" dirty="0" err="1" smtClean="0"/>
              <a:t>operation</a:t>
            </a:r>
            <a:r>
              <a:rPr lang="it-IT" dirty="0" smtClean="0"/>
              <a:t> with </a:t>
            </a:r>
            <a:r>
              <a:rPr lang="it-IT" dirty="0" err="1" smtClean="0"/>
              <a:t>neural</a:t>
            </a:r>
            <a:r>
              <a:rPr lang="it-IT" dirty="0" smtClean="0"/>
              <a:t> network. To do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, with 2 input and 1 output (the </a:t>
            </a:r>
            <a:r>
              <a:rPr lang="it-IT" dirty="0" err="1" smtClean="0"/>
              <a:t>result</a:t>
            </a:r>
            <a:r>
              <a:rPr lang="it-IT" dirty="0" smtClean="0"/>
              <a:t> of the </a:t>
            </a:r>
            <a:r>
              <a:rPr lang="it-IT" dirty="0" err="1" smtClean="0"/>
              <a:t>operation</a:t>
            </a:r>
            <a:r>
              <a:rPr lang="it-IT" dirty="0" smtClean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  <a:endParaRPr lang="it-IT" dirty="0"/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  <a:endParaRPr lang="it-IT" dirty="0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  <a:endParaRPr lang="it-IT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</a:t>
            </a:r>
            <a:r>
              <a:rPr lang="it-IT" dirty="0" smtClean="0"/>
              <a:t>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the best </a:t>
            </a:r>
            <a:r>
              <a:rPr lang="it-IT" dirty="0" err="1" smtClean="0"/>
              <a:t>candidates</a:t>
            </a:r>
            <a:r>
              <a:rPr lang="it-IT" dirty="0" smtClean="0"/>
              <a:t> 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827584" y="4581128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or more </a:t>
            </a:r>
            <a:r>
              <a:rPr lang="it-IT" dirty="0" err="1" smtClean="0"/>
              <a:t>chromosomes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the 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</a:t>
            </a:r>
            <a:r>
              <a:rPr lang="en-US" sz="2000" dirty="0" smtClean="0"/>
              <a:t>values, each one multiplied by an "importance factor",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. Then</a:t>
            </a:r>
            <a:r>
              <a:rPr lang="en-US" sz="2000" dirty="0" smtClean="0"/>
              <a:t>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788024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"</a:t>
            </a:r>
            <a:r>
              <a:rPr lang="it-IT" dirty="0" err="1" smtClean="0"/>
              <a:t>Weights</a:t>
            </a:r>
            <a:r>
              <a:rPr lang="it-IT" dirty="0" smtClean="0"/>
              <a:t>"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995936" y="4797152"/>
            <a:ext cx="792088" cy="1259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activation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(</a:t>
                </a:r>
                <a:r>
                  <a:rPr lang="it-IT" i="1" dirty="0" smtClean="0"/>
                  <a:t>a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by the formula:</a:t>
                </a:r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i="1" dirty="0"/>
                  <a:t>a = </a:t>
                </a:r>
                <a:r>
                  <a:rPr lang="it-IT" i="1" dirty="0" smtClean="0"/>
                  <a:t>x</a:t>
                </a:r>
                <a:r>
                  <a:rPr lang="it-IT" i="1" baseline="-25000" dirty="0" smtClean="0"/>
                  <a:t>1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1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2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2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3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3 </a:t>
                </a:r>
                <a:r>
                  <a:rPr lang="it-IT" i="1" dirty="0" smtClean="0"/>
                  <a:t>... </a:t>
                </a:r>
                <a:r>
                  <a:rPr lang="it-IT" i="1" dirty="0"/>
                  <a:t>+</a:t>
                </a:r>
                <a:r>
                  <a:rPr lang="it-IT" i="1" dirty="0" err="1" smtClean="0"/>
                  <a:t>x</a:t>
                </a:r>
                <a:r>
                  <a:rPr lang="it-IT" i="1" baseline="-25000" dirty="0" err="1" smtClean="0"/>
                  <a:t>n</a:t>
                </a:r>
                <a:r>
                  <a:rPr lang="it-IT" i="1" dirty="0" err="1" smtClean="0"/>
                  <a:t>w</a:t>
                </a:r>
                <a:r>
                  <a:rPr lang="it-IT" i="1" baseline="-25000" dirty="0" err="1" smtClean="0"/>
                  <a:t>n</a:t>
                </a:r>
                <a:endParaRPr lang="it-IT" i="1" baseline="-25000" dirty="0" smtClean="0"/>
              </a:p>
              <a:p>
                <a:pPr marL="274320" lvl="1" indent="0">
                  <a:buNone/>
                </a:pPr>
                <a:endParaRPr lang="it-IT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</a:t>
                </a:r>
                <a:r>
                  <a:rPr lang="it-IT" baseline="30000" dirty="0" err="1"/>
                  <a:t>th</a:t>
                </a:r>
                <a:r>
                  <a:rPr lang="it-IT" dirty="0" smtClean="0"/>
                  <a:t> </a:t>
                </a:r>
                <a:r>
                  <a:rPr lang="it-IT" dirty="0" smtClean="0"/>
                  <a:t>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smtClean="0"/>
                  <a:t>the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i</a:t>
                </a:r>
                <a:r>
                  <a:rPr lang="it-IT" baseline="30000" dirty="0" err="1" smtClean="0"/>
                  <a:t>th</a:t>
                </a:r>
                <a:r>
                  <a:rPr lang="it-IT" dirty="0" smtClean="0"/>
                  <a:t> </a:t>
                </a:r>
                <a:r>
                  <a:rPr lang="it-IT" dirty="0" smtClean="0"/>
                  <a:t>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endParaRPr lang="it-IT" b="0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simple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: </a:t>
                </a:r>
                <a:endParaRPr lang="it-IT" dirty="0" smtClean="0"/>
              </a:p>
              <a:p>
                <a:pPr marL="0" indent="0" algn="ctr">
                  <a:buNone/>
                </a:pPr>
                <a:r>
                  <a:rPr lang="it-IT" sz="2400" i="1" dirty="0" err="1" smtClean="0"/>
                  <a:t>If</a:t>
                </a:r>
                <a:r>
                  <a:rPr lang="it-IT" sz="2400" i="1" dirty="0" smtClean="0"/>
                  <a:t> </a:t>
                </a:r>
                <a:r>
                  <a:rPr lang="it-IT" sz="2400" i="1" dirty="0" smtClean="0"/>
                  <a:t>(a &gt; </a:t>
                </a:r>
                <a:r>
                  <a:rPr lang="it-IT" sz="2400" i="1" dirty="0" err="1" smtClean="0"/>
                  <a:t>thr</a:t>
                </a:r>
                <a:r>
                  <a:rPr lang="it-IT" sz="2400" i="1" dirty="0" smtClean="0"/>
                  <a:t>) </a:t>
                </a:r>
                <a:r>
                  <a:rPr lang="it-IT" sz="2400" i="1" dirty="0" err="1" smtClean="0"/>
                  <a:t>then</a:t>
                </a:r>
                <a:r>
                  <a:rPr lang="it-IT" sz="2400" i="1" dirty="0" smtClean="0"/>
                  <a:t> </a:t>
                </a:r>
                <a:r>
                  <a:rPr lang="it-IT" sz="2400" i="1" dirty="0" err="1" smtClean="0"/>
                  <a:t>activate</a:t>
                </a:r>
                <a:r>
                  <a:rPr lang="it-IT" sz="2400" i="1" dirty="0" smtClean="0"/>
                  <a:t>(</a:t>
                </a:r>
                <a:r>
                  <a:rPr lang="it-IT" sz="2400" i="1" dirty="0" err="1" smtClean="0"/>
                  <a:t>true</a:t>
                </a:r>
                <a:r>
                  <a:rPr lang="it-IT" sz="2400" i="1" dirty="0" smtClean="0"/>
                  <a:t>);</a:t>
                </a:r>
              </a:p>
              <a:p>
                <a:pPr marL="0" indent="0">
                  <a:buNone/>
                </a:pPr>
                <a:endParaRPr lang="it-IT" i="1" dirty="0"/>
              </a:p>
              <a:p>
                <a:r>
                  <a:rPr lang="it-IT" sz="2400" dirty="0" err="1" smtClean="0"/>
                  <a:t>As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can </a:t>
                </a:r>
                <a:r>
                  <a:rPr lang="it-IT" sz="2400" dirty="0" err="1" smtClean="0"/>
                  <a:t>see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weights</a:t>
                </a:r>
                <a:r>
                  <a:rPr lang="it-IT" sz="2400" dirty="0" smtClean="0"/>
                  <a:t> are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crucial</a:t>
                </a:r>
                <a:r>
                  <a:rPr lang="it-IT" sz="2400" dirty="0" smtClean="0"/>
                  <a:t> for </a:t>
                </a:r>
                <a:r>
                  <a:rPr lang="it-IT" sz="2400" dirty="0" err="1" smtClean="0"/>
                  <a:t>our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r>
                  <a:rPr lang="it-IT" dirty="0"/>
                  <a:t>!</a:t>
                </a:r>
                <a:endParaRPr lang="it-IT" sz="2400" dirty="0"/>
              </a:p>
              <a:p>
                <a:pPr lvl="1"/>
                <a:endParaRPr lang="it-IT" sz="2400" i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379</TotalTime>
  <Words>750</Words>
  <Application>Microsoft Office PowerPoint</Application>
  <PresentationFormat>Presentazione su schermo (4:3)</PresentationFormat>
  <Paragraphs>139</Paragraphs>
  <Slides>23</Slides>
  <Notes>2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A simple example: AND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44</cp:revision>
  <dcterms:created xsi:type="dcterms:W3CDTF">2012-11-19T12:16:02Z</dcterms:created>
  <dcterms:modified xsi:type="dcterms:W3CDTF">2012-11-22T20:24:54Z</dcterms:modified>
</cp:coreProperties>
</file>