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969A-F298-0670-9ECC-E7E758583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C8E6B-8D81-6F75-AE7B-DF2854CA4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F5BD1-CB41-CBB2-58F7-9E5EFE66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9ABA-0E3E-EA4C-63F7-15D05026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28C9D-823D-6B39-CF55-6164EDD8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6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F8EC-8587-CCD4-6A7F-416EA8DE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00672-C03B-6E41-5C09-28705FF40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3D673-2B36-7B78-95DA-87D2F571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4D326-5E87-6255-13B4-2936030C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DFF8-C4F2-D8FA-2C09-22C36743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0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471A1-9718-0842-362D-D7BE1B7FD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45A1C-4BC7-957A-9DDD-63886F1F4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634CA-CCA3-7079-213A-5E5D31B3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25FBA-5FF7-76DD-191A-DD144C81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D8382-B088-BB0D-0AE6-EBA8D349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0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9E56-1500-BADE-7F70-A2E24148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494CA-31FB-1FB5-4A8C-8D29C8B6F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7C3FC-2E38-179E-DD35-A0FB351B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8DA4C-CBAA-74DF-DA18-FE77BD8B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A6F65-6D70-B640-DE1F-6300D347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3D74-1C4E-F488-B9FD-CC8E1568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C4216-CF13-91AE-4316-CA1B0F474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679CB-9A9D-F387-FEFE-4DE31934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255C4-D3B6-D93A-0A5D-3DE67F68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E8D13-5BB1-4B41-B3B3-DAC0D0BE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1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2A52-4477-DFA9-4FCF-A020172F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F6DD6-5DCD-1D11-2493-ACEB47283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939BA-6C11-0A63-4B06-22A17B1D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BF565-38D9-6BC3-397B-D017E4E1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CD4AE-BD45-D91C-1142-4BF7627F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7F0C8-4F9C-36A7-65A0-6B6CB283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9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5BFA-EA69-0335-B87B-CC61A835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28C7-FC18-FB87-E54F-C0AD73188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B79E6-6CED-A038-5DC1-3D6207B3E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58EA5-8A87-F187-16D0-80D500801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C25BF-96EF-F68C-A8B6-74941FE00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3E223-0611-F82D-E220-85D7616F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6A0EC3-B30F-D066-5C2A-3BB54616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98BC9-39E8-E8DE-A0E5-BB412A9C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F517-A95C-F56B-7D79-CBBE1447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4F004-FE90-437B-4A97-EF85C670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D7F3D-03C9-87B8-C1B2-5EF50025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5DBA9-4EB8-CDB8-0BF0-F81399B1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1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09533-1B21-7CF7-35B0-FBA5E1CD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7CDD7-09B9-A056-3BB4-736EAD93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B9F08-E285-646B-EB4A-95A2F9F1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5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4C2D-DADC-1111-B6A8-BAB5C5C1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29018-7C6D-7A5C-D630-EA0CB3147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47F22-17C4-7061-CD01-43895C167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D2BB7-8AC6-946C-364E-01497D6C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659D0-0916-BA77-CCEA-3C67E59C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78619-3864-C12F-C088-0F388797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8C66-F79B-4826-EB0B-D0FCAF5B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972FB-8909-DB1C-7592-898402EA1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3BB9B-E15E-31A0-F710-1498A0CD8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6BA73-4429-B86D-E134-5A78CDF7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4A177-7FA6-69F2-CC59-D93B7428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D0115-8ED6-A648-CAE2-E2E18EDC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6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D9CA9-0B4A-D9C0-7E42-514038FA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58296-06F0-1996-6027-4071ACBC7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1DBAF-A54D-93D7-9D30-EA6A24B40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BA459-179F-9062-D07E-9EA8FFEBF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CADB4-3F45-7E7E-42E3-2DA84248F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0D81-6355-8CD8-71E0-1B7C91B0B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C7A58-FB84-0C74-0AD1-0AF4272FB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8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B09021C-E36C-A5A9-9DBF-9E4D449A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72961" cy="629174"/>
          </a:xfrm>
        </p:spPr>
        <p:txBody>
          <a:bodyPr>
            <a:normAutofit/>
          </a:bodyPr>
          <a:lstStyle/>
          <a:p>
            <a:r>
              <a:rPr lang="en-US" sz="1100" dirty="0"/>
              <a:t>linear 50(rep 5), 100(rep 9), 140(rep 9) – 3droad data size 434874,3  (NO PCA NEEDED)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A1169E-3C7C-5B26-479C-4CDCAB0300C6}"/>
              </a:ext>
            </a:extLst>
          </p:cNvPr>
          <p:cNvCxnSpPr>
            <a:cxnSpLocks/>
          </p:cNvCxnSpPr>
          <p:nvPr/>
        </p:nvCxnSpPr>
        <p:spPr>
          <a:xfrm>
            <a:off x="8233384" y="1308619"/>
            <a:ext cx="0" cy="35030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D24E08-3C29-57BB-A537-FABFC4F2F6AA}"/>
              </a:ext>
            </a:extLst>
          </p:cNvPr>
          <p:cNvCxnSpPr>
            <a:cxnSpLocks/>
          </p:cNvCxnSpPr>
          <p:nvPr/>
        </p:nvCxnSpPr>
        <p:spPr>
          <a:xfrm>
            <a:off x="4117890" y="1379640"/>
            <a:ext cx="0" cy="35030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C13260C-8DAB-629E-B463-FBEF8E858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5" y="1308619"/>
            <a:ext cx="3815641" cy="3503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71CA0D-C0FD-8E5C-FA96-2E13591A4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296" y="1408493"/>
            <a:ext cx="3774175" cy="33432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C9E51A-CFD5-5F78-D989-65E55C06D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821" y="1225119"/>
            <a:ext cx="1684358" cy="6135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BB2566-BB9C-B4ED-57AC-7D9B7A0D5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298" y="1308619"/>
            <a:ext cx="3855390" cy="34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3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linear 50(rep 5), 100(rep 9), 140(rep 9) – 3droad data size 434874,3  (NO PCA NEEDED)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גלעד עיני</dc:creator>
  <cp:lastModifiedBy>גלעד עיני</cp:lastModifiedBy>
  <cp:revision>21</cp:revision>
  <dcterms:created xsi:type="dcterms:W3CDTF">2022-07-19T12:50:28Z</dcterms:created>
  <dcterms:modified xsi:type="dcterms:W3CDTF">2022-07-19T13:22:03Z</dcterms:modified>
</cp:coreProperties>
</file>