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A15-B2C2-4609-9430-B17933D1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25CC4-9EF3-4444-9987-23DCC96E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AA89-FAE1-47CA-9566-844CF5E7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A583-461C-4F85-81CA-494F66D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CFCD-57D9-4F74-AA46-6882BABE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4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E2B3-DDD2-4FC2-A37A-9FEB3A6B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2C75-0E98-4AE5-8F03-41206B40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5D0-50B0-4C07-9BEA-D17B98CE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99FE-6E0D-4513-802A-F3CE50B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78CE-441D-4093-A159-0A65BC5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09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DF6DA-4A4C-4F0D-AC5B-EBE8F0DC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2637-54B6-4017-B2F3-91FAAC49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8A4A-EE12-495B-9F91-23C4EA6E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640A-4826-4213-BF89-15D7A59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1B52-D486-4BBE-8860-9276D600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30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5D33-771C-44BE-9B1E-DB1CFBD7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439E-8C1B-45E4-AC50-5235178E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A8D1-8BB9-44AF-B59B-942DCB4D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2872-7434-4346-BB75-BABC795C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BE40-A7D0-421B-88E6-A01453A7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1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BC59-C1C9-41A6-B9CE-D90C8E95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9C90-EEA5-4AE2-9CF9-B86F95FB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873D-8624-4B47-81E9-79EB4DC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4897-5396-4993-B3B4-A9C6833A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83CE-3548-4FC5-9A87-15766927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059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550-6BED-4BD5-A59B-68EB55B1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C7C6-9B12-40D3-BF1E-9866F6C52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2156-837D-4A95-9CBA-379E712D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A896-8581-4733-8394-25827F9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0DA75-69E7-4A56-A4D4-7F243888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87A3-C1CD-436C-9FFA-A68CEA65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1049-53C0-4D80-92F6-51C72D8D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E73B-8700-4ECA-B8D8-21CC84F2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EA9-D5C9-482A-8273-5B637A08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84D4C-B7F4-4997-B283-FC3DF193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441DC-CB1F-4261-ADA5-EA90953F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D36F9-6781-4F65-B965-55604C09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57CD4-7893-4918-BBA5-2796A4E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7EB99-FD40-4D71-8881-833ED09E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2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99AD-86B8-40A0-B38C-D6F047C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A08D9-3803-40F6-A607-01CD234C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8CF5-1ECE-4525-B253-DAC28D4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2A4B7-CF8D-4BC2-9844-94330556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FD2A-A7AC-43F9-B631-A6B35600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6CB0-E492-4AEA-AB76-A295D910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93EAC-2AB0-459E-A93A-278790C2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8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99F-9B0B-4BD0-8182-823042F6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E161-A188-4742-ACF3-15B8453D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CFBF8-4855-4D33-960F-3CAD2CB6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4B729-B790-4CD5-88AF-3BF46BAE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C49D-D2FE-4BA2-9EEB-6F21DCB8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A02D-2053-4D26-A460-E4BF7A23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0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4DB3-CF56-4845-8C39-FC728634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3422C-912C-4C8B-A9A9-7C4791A0A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78D1-9414-47A3-B4BD-FB95CB41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1A12-8FF8-41BD-ADC7-F6406ABC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907B2-FA56-4B42-A5E8-18C603EE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5D7F-4E24-40C7-AD08-CD711B73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1601D-619C-4370-A726-F2EB83A6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DCF7-7E4E-402F-B5E9-ECF4E2FD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C559-63C4-4479-AC16-BFD89A27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AA8E-7F1F-4042-B284-3F00A4DDABAE}" type="datetimeFigureOut">
              <a:rPr lang="LID4096" smtClean="0"/>
              <a:t>07/19/2022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4FEE-B634-482F-B076-BE7AD4892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C5ED-AD8A-4430-A0AC-96058697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3BBB-B150-41E5-A6D0-6E73DF464F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073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5CF2-39AE-4EDC-8B0A-AC8D4A97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22C05-EE30-438B-8EB2-6F231058D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9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FB63DE1-6C16-40FF-BEAA-FB41ABD0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1944540"/>
            <a:ext cx="8421641" cy="412395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3F415-D89F-44C4-90C1-221CD4527B21}"/>
              </a:ext>
            </a:extLst>
          </p:cNvPr>
          <p:cNvCxnSpPr/>
          <p:nvPr/>
        </p:nvCxnSpPr>
        <p:spPr>
          <a:xfrm flipH="1">
            <a:off x="3643989" y="5264484"/>
            <a:ext cx="1554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4D8413-AE3F-4966-8EC4-202730A977DF}"/>
              </a:ext>
            </a:extLst>
          </p:cNvPr>
          <p:cNvCxnSpPr/>
          <p:nvPr/>
        </p:nvCxnSpPr>
        <p:spPr>
          <a:xfrm flipV="1">
            <a:off x="3643989" y="4442448"/>
            <a:ext cx="0" cy="822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0C75A-3D81-4F01-93AD-C6166871D14C}"/>
              </a:ext>
            </a:extLst>
          </p:cNvPr>
          <p:cNvSpPr txBox="1"/>
          <p:nvPr/>
        </p:nvSpPr>
        <p:spPr>
          <a:xfrm>
            <a:off x="3325435" y="771201"/>
            <a:ext cx="6095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</a:t>
            </a:r>
          </a:p>
          <a:p>
            <a:r>
              <a:rPr lang="en-US" dirty="0"/>
              <a:t>Loss as in </a:t>
            </a:r>
            <a:r>
              <a:rPr lang="en-US" dirty="0" err="1"/>
              <a:t>icml</a:t>
            </a:r>
            <a:r>
              <a:rPr lang="en-US" dirty="0"/>
              <a:t> poster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57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5DC8DBE-CFDB-4680-A105-F807AE5F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33" y="1446923"/>
            <a:ext cx="8394209" cy="41239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4C06EC-351D-46CB-9135-188855192D5B}"/>
              </a:ext>
            </a:extLst>
          </p:cNvPr>
          <p:cNvCxnSpPr/>
          <p:nvPr/>
        </p:nvCxnSpPr>
        <p:spPr>
          <a:xfrm flipH="1">
            <a:off x="3676073" y="4756727"/>
            <a:ext cx="1554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62657-6753-43AB-B8FD-063FD0AB098C}"/>
              </a:ext>
            </a:extLst>
          </p:cNvPr>
          <p:cNvCxnSpPr/>
          <p:nvPr/>
        </p:nvCxnSpPr>
        <p:spPr>
          <a:xfrm flipV="1">
            <a:off x="3676073" y="3934691"/>
            <a:ext cx="0" cy="822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985921-64D2-4076-A2D2-8B3674B7EA1E}"/>
              </a:ext>
            </a:extLst>
          </p:cNvPr>
          <p:cNvSpPr txBox="1"/>
          <p:nvPr/>
        </p:nvSpPr>
        <p:spPr>
          <a:xfrm>
            <a:off x="3325435" y="771201"/>
            <a:ext cx="6095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</a:t>
            </a:r>
          </a:p>
          <a:p>
            <a:r>
              <a:rPr lang="en-US" dirty="0"/>
              <a:t>Loss as in </a:t>
            </a:r>
            <a:r>
              <a:rPr lang="en-US" dirty="0" err="1"/>
              <a:t>icml</a:t>
            </a:r>
            <a:r>
              <a:rPr lang="en-US" dirty="0"/>
              <a:t> poster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45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325D73A-3F6A-4E68-93AC-D2F268E9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56" y="1922737"/>
            <a:ext cx="8421641" cy="412395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3F415-D89F-44C4-90C1-221CD4527B21}"/>
              </a:ext>
            </a:extLst>
          </p:cNvPr>
          <p:cNvCxnSpPr>
            <a:cxnSpLocks/>
          </p:cNvCxnSpPr>
          <p:nvPr/>
        </p:nvCxnSpPr>
        <p:spPr>
          <a:xfrm flipH="1">
            <a:off x="3603574" y="5264484"/>
            <a:ext cx="15948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4D8413-AE3F-4966-8EC4-202730A977DF}"/>
              </a:ext>
            </a:extLst>
          </p:cNvPr>
          <p:cNvCxnSpPr/>
          <p:nvPr/>
        </p:nvCxnSpPr>
        <p:spPr>
          <a:xfrm flipV="1">
            <a:off x="3603574" y="4442448"/>
            <a:ext cx="0" cy="822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20C75A-3D81-4F01-93AD-C6166871D14C}"/>
              </a:ext>
            </a:extLst>
          </p:cNvPr>
          <p:cNvSpPr txBox="1"/>
          <p:nvPr/>
        </p:nvSpPr>
        <p:spPr>
          <a:xfrm>
            <a:off x="3325435" y="771201"/>
            <a:ext cx="6095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</a:t>
            </a:r>
          </a:p>
          <a:p>
            <a:r>
              <a:rPr lang="en-US" dirty="0"/>
              <a:t>New loss for journal version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24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20C75A-3D81-4F01-93AD-C6166871D14C}"/>
              </a:ext>
            </a:extLst>
          </p:cNvPr>
          <p:cNvSpPr txBox="1"/>
          <p:nvPr/>
        </p:nvSpPr>
        <p:spPr>
          <a:xfrm>
            <a:off x="3325435" y="771201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SVM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FC8CA27-7332-0CE7-1002-D03E3CC8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95" y="1962847"/>
            <a:ext cx="8394209" cy="41239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4D8413-AE3F-4966-8EC4-202730A977DF}"/>
              </a:ext>
            </a:extLst>
          </p:cNvPr>
          <p:cNvCxnSpPr/>
          <p:nvPr/>
        </p:nvCxnSpPr>
        <p:spPr>
          <a:xfrm flipV="1">
            <a:off x="3603574" y="4442448"/>
            <a:ext cx="0" cy="822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3F415-D89F-44C4-90C1-221CD4527B21}"/>
              </a:ext>
            </a:extLst>
          </p:cNvPr>
          <p:cNvCxnSpPr>
            <a:cxnSpLocks/>
          </p:cNvCxnSpPr>
          <p:nvPr/>
        </p:nvCxnSpPr>
        <p:spPr>
          <a:xfrm flipH="1">
            <a:off x="3603574" y="5264484"/>
            <a:ext cx="15948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5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גלעד עיני</dc:creator>
  <cp:lastModifiedBy>גלעד עיני</cp:lastModifiedBy>
  <cp:revision>13</cp:revision>
  <dcterms:created xsi:type="dcterms:W3CDTF">2021-02-06T16:06:30Z</dcterms:created>
  <dcterms:modified xsi:type="dcterms:W3CDTF">2022-07-19T12:37:11Z</dcterms:modified>
</cp:coreProperties>
</file>