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3" y="8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31/07/2023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31/07/2023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31/07/2023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543343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– 497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- 395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108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8F4B13-4728-CB8E-3D1F-498B0DA6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75" y="3921555"/>
            <a:ext cx="5024225" cy="256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772D2D-F274-6082-E034-376941131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16" y="1462228"/>
            <a:ext cx="4449572" cy="410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Muhammad Zahid Hussain</cp:lastModifiedBy>
  <cp:revision>10</cp:revision>
  <cp:lastPrinted>2022-06-09T07:44:13Z</cp:lastPrinted>
  <dcterms:created xsi:type="dcterms:W3CDTF">2022-02-22T07:39:05Z</dcterms:created>
  <dcterms:modified xsi:type="dcterms:W3CDTF">2023-07-31T13:54:14Z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