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53" y="8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31/07/2023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31/07/2023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20/11/2022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behavior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model, we know that the influencing factors for customers to compete their bookings are: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Purchase_lead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flight_hour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Flight_day</a:t>
            </a:r>
            <a:endParaRPr lang="en-US" sz="1800" b="0" dirty="0"/>
          </a:p>
          <a:p>
            <a:r>
              <a:rPr lang="en-US" sz="1800" b="0" dirty="0"/>
              <a:t>These are the top 5 features which influence </a:t>
            </a:r>
          </a:p>
          <a:p>
            <a:r>
              <a:rPr lang="en-US" sz="1800" b="0" dirty="0"/>
              <a:t>Customer buying behavior.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ACCURACY: 83%</a:t>
            </a:r>
          </a:p>
          <a:p>
            <a:r>
              <a:rPr lang="en-GB" sz="2000">
                <a:solidFill>
                  <a:schemeClr val="accent6">
                    <a:lumMod val="50000"/>
                  </a:schemeClr>
                </a:solidFill>
              </a:rPr>
              <a:t>F1-SCORE: 0.22</a:t>
            </a:r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D6A4A0-0ADE-2D9B-C1A2-8AC51701C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431" y="1783366"/>
            <a:ext cx="7937569" cy="378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</TotalTime>
  <Words>76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Muhammad Zahid Hussain</cp:lastModifiedBy>
  <cp:revision>17</cp:revision>
  <cp:lastPrinted>2022-06-09T07:44:13Z</cp:lastPrinted>
  <dcterms:created xsi:type="dcterms:W3CDTF">2022-02-22T07:39:05Z</dcterms:created>
  <dcterms:modified xsi:type="dcterms:W3CDTF">2023-07-31T15:18:03Z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