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566640" y="0"/>
            <a:ext cx="10456920" cy="7115040"/>
            <a:chOff x="-566640" y="0"/>
            <a:chExt cx="10456920" cy="7115040"/>
          </a:xfrm>
        </p:grpSpPr>
        <p:grpSp>
          <p:nvGrpSpPr>
            <p:cNvPr id="1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77760" y="0"/>
                <a:ext cx="2513520" cy="6856920"/>
                <a:chOff x="77760" y="0"/>
                <a:chExt cx="2513520" cy="685692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99216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7776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636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00400" y="0"/>
                <a:ext cx="2513520" cy="6856920"/>
                <a:chOff x="500400" y="0"/>
                <a:chExt cx="2513520" cy="685692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41480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0040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72900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6708240" y="1080"/>
                <a:ext cx="2513520" cy="6856920"/>
                <a:chOff x="6708240" y="1080"/>
                <a:chExt cx="2513520" cy="685692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6708240" y="108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8765640" y="108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8232120" y="108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3887640" y="0"/>
                <a:ext cx="28184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2973240" y="0"/>
                <a:ext cx="45612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3201840" y="0"/>
                <a:ext cx="7610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65880" y="5034960"/>
              <a:ext cx="9142920" cy="117468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5880" y="3467520"/>
              <a:ext cx="9142920" cy="88956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4000" y="5640840"/>
              <a:ext cx="3003480" cy="121032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65880" y="5284440"/>
              <a:ext cx="9142920" cy="147744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215080" y="5132160"/>
              <a:ext cx="6981480" cy="171900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800000">
              <a:off x="307332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1800000">
              <a:off x="379728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00000">
              <a:off x="3807000" y="15919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800000">
              <a:off x="3054240" y="3250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1800000">
              <a:off x="4540320" y="53827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1800000">
              <a:off x="-304200" y="4200840"/>
              <a:ext cx="1260360" cy="138708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1800000">
              <a:off x="101520" y="54018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1800000">
              <a:off x="130320" y="284904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1800000">
              <a:off x="85392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1800000">
              <a:off x="1587600" y="54111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1800000">
              <a:off x="160668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1800000">
              <a:off x="873000" y="1563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1800000">
              <a:off x="6883560" y="41443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800000">
              <a:off x="7626240" y="54208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1800000">
              <a:off x="7626240" y="2868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1800000">
              <a:off x="8384040" y="4054680"/>
              <a:ext cx="1242360" cy="138708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1800000">
              <a:off x="8384040" y="1510560"/>
              <a:ext cx="1240920" cy="138780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40" hidden="1"/>
          <p:cNvSpPr/>
          <p:nvPr/>
        </p:nvSpPr>
        <p:spPr>
          <a:xfrm>
            <a:off x="457200" y="333360"/>
            <a:ext cx="8228520" cy="61844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 hidden="1"/>
          <p:cNvSpPr/>
          <p:nvPr/>
        </p:nvSpPr>
        <p:spPr>
          <a:xfrm>
            <a:off x="4561200" y="-21600"/>
            <a:ext cx="3678120" cy="6980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 hidden="1"/>
          <p:cNvSpPr/>
          <p:nvPr/>
        </p:nvSpPr>
        <p:spPr>
          <a:xfrm>
            <a:off x="4649040" y="-21600"/>
            <a:ext cx="350424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43"/>
          <p:cNvGrpSpPr/>
          <p:nvPr/>
        </p:nvGrpSpPr>
        <p:grpSpPr>
          <a:xfrm>
            <a:off x="-644040" y="0"/>
            <a:ext cx="10456560" cy="7115040"/>
            <a:chOff x="-644040" y="0"/>
            <a:chExt cx="10456560" cy="711504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4" name="Group 45"/>
              <p:cNvGrpSpPr/>
              <p:nvPr/>
            </p:nvGrpSpPr>
            <p:grpSpPr>
              <a:xfrm>
                <a:off x="0" y="0"/>
                <a:ext cx="2513520" cy="6856920"/>
                <a:chOff x="0" y="0"/>
                <a:chExt cx="2513520" cy="6856920"/>
              </a:xfrm>
            </p:grpSpPr>
            <p:sp>
              <p:nvSpPr>
                <p:cNvPr id="45" name="CustomShape 46"/>
                <p:cNvSpPr/>
                <p:nvPr/>
              </p:nvSpPr>
              <p:spPr>
                <a:xfrm>
                  <a:off x="91440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>
                  <a:off x="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>
                  <a:off x="22860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" name="Group 49"/>
              <p:cNvGrpSpPr/>
              <p:nvPr/>
            </p:nvGrpSpPr>
            <p:grpSpPr>
              <a:xfrm>
                <a:off x="423000" y="0"/>
                <a:ext cx="2513520" cy="6856920"/>
                <a:chOff x="423000" y="0"/>
                <a:chExt cx="2513520" cy="6856920"/>
              </a:xfrm>
            </p:grpSpPr>
            <p:sp>
              <p:nvSpPr>
                <p:cNvPr id="49" name="CustomShape 50"/>
                <p:cNvSpPr/>
                <p:nvPr/>
              </p:nvSpPr>
              <p:spPr>
                <a:xfrm>
                  <a:off x="133740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>
                  <a:off x="42300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CustomShape 52"/>
                <p:cNvSpPr/>
                <p:nvPr/>
              </p:nvSpPr>
              <p:spPr>
                <a:xfrm>
                  <a:off x="65160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53"/>
              <p:cNvGrpSpPr/>
              <p:nvPr/>
            </p:nvGrpSpPr>
            <p:grpSpPr>
              <a:xfrm>
                <a:off x="6630480" y="1080"/>
                <a:ext cx="2513520" cy="6856920"/>
                <a:chOff x="6630480" y="1080"/>
                <a:chExt cx="2513520" cy="6856920"/>
              </a:xfrm>
            </p:grpSpPr>
            <p:sp>
              <p:nvSpPr>
                <p:cNvPr id="53" name="CustomShape 54"/>
                <p:cNvSpPr/>
                <p:nvPr/>
              </p:nvSpPr>
              <p:spPr>
                <a:xfrm rot="10800000">
                  <a:off x="6630480" y="108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CustomShape 55"/>
                <p:cNvSpPr/>
                <p:nvPr/>
              </p:nvSpPr>
              <p:spPr>
                <a:xfrm rot="10800000">
                  <a:off x="8687880" y="108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 rot="10800000">
                  <a:off x="8154360" y="108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" name="CustomShape 57"/>
              <p:cNvSpPr/>
              <p:nvPr/>
            </p:nvSpPr>
            <p:spPr>
              <a:xfrm>
                <a:off x="3809880" y="0"/>
                <a:ext cx="28184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>
                <a:off x="2895480" y="0"/>
                <a:ext cx="45612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>
                <a:off x="3124080" y="0"/>
                <a:ext cx="7610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" name="CustomShape 60"/>
            <p:cNvSpPr/>
            <p:nvPr/>
          </p:nvSpPr>
          <p:spPr>
            <a:xfrm>
              <a:off x="-11880" y="5034960"/>
              <a:ext cx="9142920" cy="117468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11880" y="3467520"/>
              <a:ext cx="9142920" cy="88956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23760" y="5640840"/>
              <a:ext cx="3003480" cy="121032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-11880" y="5284440"/>
              <a:ext cx="9142920" cy="147744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137680" y="5132160"/>
              <a:ext cx="6981480" cy="171900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800000">
              <a:off x="299592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800000">
              <a:off x="371988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800000">
              <a:off x="3729240" y="15919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800000">
              <a:off x="2976840" y="3250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800000">
              <a:off x="4462560" y="53827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800000">
              <a:off x="-381600" y="4200840"/>
              <a:ext cx="1260360" cy="138708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800000">
              <a:off x="24120" y="54018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800000">
              <a:off x="52560" y="284904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800000">
              <a:off x="77652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800000">
              <a:off x="1509840" y="54111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800000">
              <a:off x="152892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800000">
              <a:off x="795600" y="1563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800000">
              <a:off x="6805800" y="41443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800000">
              <a:off x="7548840" y="54208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800000">
              <a:off x="7548840" y="2868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800000">
              <a:off x="8306280" y="4054680"/>
              <a:ext cx="1242360" cy="138708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800000">
              <a:off x="8306640" y="1510560"/>
              <a:ext cx="1240920" cy="138780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82"/>
          <p:cNvSpPr/>
          <p:nvPr/>
        </p:nvSpPr>
        <p:spPr>
          <a:xfrm>
            <a:off x="4561200" y="-21600"/>
            <a:ext cx="3678120" cy="6270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649040" y="-21600"/>
            <a:ext cx="3504240" cy="2311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4650840" y="6088320"/>
            <a:ext cx="3504240" cy="8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4650840" y="6088320"/>
            <a:ext cx="3504240" cy="8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8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PlaceHolder 8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Click to edit the outline text format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 Outline Level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Third Outline Level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Fourth Outline Level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Fifth Outline Level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Sixth Outline Level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Seventh Outline Level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-566640" y="0"/>
            <a:ext cx="10456920" cy="7115040"/>
            <a:chOff x="-566640" y="0"/>
            <a:chExt cx="10456920" cy="7115040"/>
          </a:xfrm>
        </p:grpSpPr>
        <p:grpSp>
          <p:nvGrpSpPr>
            <p:cNvPr id="124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25" name="Group 3"/>
              <p:cNvGrpSpPr/>
              <p:nvPr/>
            </p:nvGrpSpPr>
            <p:grpSpPr>
              <a:xfrm>
                <a:off x="77760" y="0"/>
                <a:ext cx="2513520" cy="6856920"/>
                <a:chOff x="77760" y="0"/>
                <a:chExt cx="2513520" cy="6856920"/>
              </a:xfrm>
            </p:grpSpPr>
            <p:sp>
              <p:nvSpPr>
                <p:cNvPr id="126" name="CustomShape 4"/>
                <p:cNvSpPr/>
                <p:nvPr/>
              </p:nvSpPr>
              <p:spPr>
                <a:xfrm>
                  <a:off x="99216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CustomShape 5"/>
                <p:cNvSpPr/>
                <p:nvPr/>
              </p:nvSpPr>
              <p:spPr>
                <a:xfrm>
                  <a:off x="7776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CustomShape 6"/>
                <p:cNvSpPr/>
                <p:nvPr/>
              </p:nvSpPr>
              <p:spPr>
                <a:xfrm>
                  <a:off x="30636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9" name="Group 7"/>
              <p:cNvGrpSpPr/>
              <p:nvPr/>
            </p:nvGrpSpPr>
            <p:grpSpPr>
              <a:xfrm>
                <a:off x="500400" y="0"/>
                <a:ext cx="2513520" cy="6856920"/>
                <a:chOff x="500400" y="0"/>
                <a:chExt cx="2513520" cy="6856920"/>
              </a:xfrm>
            </p:grpSpPr>
            <p:sp>
              <p:nvSpPr>
                <p:cNvPr id="130" name="CustomShape 8"/>
                <p:cNvSpPr/>
                <p:nvPr/>
              </p:nvSpPr>
              <p:spPr>
                <a:xfrm>
                  <a:off x="1414800" y="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CustomShape 9"/>
                <p:cNvSpPr/>
                <p:nvPr/>
              </p:nvSpPr>
              <p:spPr>
                <a:xfrm>
                  <a:off x="500400" y="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CustomShape 10"/>
                <p:cNvSpPr/>
                <p:nvPr/>
              </p:nvSpPr>
              <p:spPr>
                <a:xfrm>
                  <a:off x="729000" y="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3" name="Group 11"/>
              <p:cNvGrpSpPr/>
              <p:nvPr/>
            </p:nvGrpSpPr>
            <p:grpSpPr>
              <a:xfrm>
                <a:off x="6708240" y="1080"/>
                <a:ext cx="2513520" cy="6856920"/>
                <a:chOff x="6708240" y="1080"/>
                <a:chExt cx="2513520" cy="6856920"/>
              </a:xfrm>
            </p:grpSpPr>
            <p:sp>
              <p:nvSpPr>
                <p:cNvPr id="134" name="CustomShape 12"/>
                <p:cNvSpPr/>
                <p:nvPr/>
              </p:nvSpPr>
              <p:spPr>
                <a:xfrm rot="10800000">
                  <a:off x="6708240" y="1080"/>
                  <a:ext cx="1599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CustomShape 13"/>
                <p:cNvSpPr/>
                <p:nvPr/>
              </p:nvSpPr>
              <p:spPr>
                <a:xfrm rot="10800000">
                  <a:off x="8765640" y="1080"/>
                  <a:ext cx="45612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CustomShape 14"/>
                <p:cNvSpPr/>
                <p:nvPr/>
              </p:nvSpPr>
              <p:spPr>
                <a:xfrm rot="10800000">
                  <a:off x="8232120" y="1080"/>
                  <a:ext cx="761040" cy="685692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37" name="CustomShape 15"/>
              <p:cNvSpPr/>
              <p:nvPr/>
            </p:nvSpPr>
            <p:spPr>
              <a:xfrm>
                <a:off x="3887640" y="0"/>
                <a:ext cx="28184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CustomShape 16"/>
              <p:cNvSpPr/>
              <p:nvPr/>
            </p:nvSpPr>
            <p:spPr>
              <a:xfrm>
                <a:off x="2973240" y="0"/>
                <a:ext cx="45612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17"/>
              <p:cNvSpPr/>
              <p:nvPr/>
            </p:nvSpPr>
            <p:spPr>
              <a:xfrm>
                <a:off x="3201840" y="0"/>
                <a:ext cx="761040" cy="685692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18"/>
            <p:cNvSpPr/>
            <p:nvPr/>
          </p:nvSpPr>
          <p:spPr>
            <a:xfrm>
              <a:off x="65880" y="5034960"/>
              <a:ext cx="9142920" cy="117468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9"/>
            <p:cNvSpPr/>
            <p:nvPr/>
          </p:nvSpPr>
          <p:spPr>
            <a:xfrm>
              <a:off x="65880" y="3467520"/>
              <a:ext cx="9142920" cy="88956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20"/>
            <p:cNvSpPr/>
            <p:nvPr/>
          </p:nvSpPr>
          <p:spPr>
            <a:xfrm>
              <a:off x="54000" y="5640840"/>
              <a:ext cx="3003480" cy="121032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21"/>
            <p:cNvSpPr/>
            <p:nvPr/>
          </p:nvSpPr>
          <p:spPr>
            <a:xfrm>
              <a:off x="65880" y="5284440"/>
              <a:ext cx="9142920" cy="147744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2"/>
            <p:cNvSpPr/>
            <p:nvPr/>
          </p:nvSpPr>
          <p:spPr>
            <a:xfrm>
              <a:off x="2215080" y="5132160"/>
              <a:ext cx="6981480" cy="171900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23"/>
            <p:cNvSpPr/>
            <p:nvPr/>
          </p:nvSpPr>
          <p:spPr>
            <a:xfrm rot="1800000">
              <a:off x="307332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4"/>
            <p:cNvSpPr/>
            <p:nvPr/>
          </p:nvSpPr>
          <p:spPr>
            <a:xfrm rot="1800000">
              <a:off x="379728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5"/>
            <p:cNvSpPr/>
            <p:nvPr/>
          </p:nvSpPr>
          <p:spPr>
            <a:xfrm rot="1800000">
              <a:off x="3807000" y="15919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26"/>
            <p:cNvSpPr/>
            <p:nvPr/>
          </p:nvSpPr>
          <p:spPr>
            <a:xfrm rot="1800000">
              <a:off x="3054240" y="3250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27"/>
            <p:cNvSpPr/>
            <p:nvPr/>
          </p:nvSpPr>
          <p:spPr>
            <a:xfrm rot="1800000">
              <a:off x="4540320" y="53827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8"/>
            <p:cNvSpPr/>
            <p:nvPr/>
          </p:nvSpPr>
          <p:spPr>
            <a:xfrm rot="1800000">
              <a:off x="-304200" y="4200840"/>
              <a:ext cx="1260360" cy="138708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9"/>
            <p:cNvSpPr/>
            <p:nvPr/>
          </p:nvSpPr>
          <p:spPr>
            <a:xfrm rot="1800000">
              <a:off x="101520" y="54018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30"/>
            <p:cNvSpPr/>
            <p:nvPr/>
          </p:nvSpPr>
          <p:spPr>
            <a:xfrm rot="1800000">
              <a:off x="130320" y="284904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1"/>
            <p:cNvSpPr/>
            <p:nvPr/>
          </p:nvSpPr>
          <p:spPr>
            <a:xfrm rot="1800000">
              <a:off x="853920" y="412560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32"/>
            <p:cNvSpPr/>
            <p:nvPr/>
          </p:nvSpPr>
          <p:spPr>
            <a:xfrm rot="1800000">
              <a:off x="1587600" y="54111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3"/>
            <p:cNvSpPr/>
            <p:nvPr/>
          </p:nvSpPr>
          <p:spPr>
            <a:xfrm rot="1800000">
              <a:off x="1606680" y="285876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34"/>
            <p:cNvSpPr/>
            <p:nvPr/>
          </p:nvSpPr>
          <p:spPr>
            <a:xfrm rot="1800000">
              <a:off x="873000" y="1563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5"/>
            <p:cNvSpPr/>
            <p:nvPr/>
          </p:nvSpPr>
          <p:spPr>
            <a:xfrm rot="1800000">
              <a:off x="6883560" y="41443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36"/>
            <p:cNvSpPr/>
            <p:nvPr/>
          </p:nvSpPr>
          <p:spPr>
            <a:xfrm rot="1800000">
              <a:off x="7626240" y="542088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37"/>
            <p:cNvSpPr/>
            <p:nvPr/>
          </p:nvSpPr>
          <p:spPr>
            <a:xfrm rot="1800000">
              <a:off x="7626240" y="2868120"/>
              <a:ext cx="1600200" cy="138708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38"/>
            <p:cNvSpPr/>
            <p:nvPr/>
          </p:nvSpPr>
          <p:spPr>
            <a:xfrm rot="1800000">
              <a:off x="8384040" y="4054680"/>
              <a:ext cx="1242360" cy="138708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39"/>
            <p:cNvSpPr/>
            <p:nvPr/>
          </p:nvSpPr>
          <p:spPr>
            <a:xfrm rot="1800000">
              <a:off x="8384040" y="1510560"/>
              <a:ext cx="1240920" cy="138780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CustomShape 40"/>
          <p:cNvSpPr/>
          <p:nvPr/>
        </p:nvSpPr>
        <p:spPr>
          <a:xfrm>
            <a:off x="457200" y="333360"/>
            <a:ext cx="8228520" cy="61844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1"/>
          <p:cNvSpPr/>
          <p:nvPr/>
        </p:nvSpPr>
        <p:spPr>
          <a:xfrm>
            <a:off x="4561200" y="-21600"/>
            <a:ext cx="3678120" cy="6980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2"/>
          <p:cNvSpPr/>
          <p:nvPr/>
        </p:nvSpPr>
        <p:spPr>
          <a:xfrm>
            <a:off x="4649040" y="-21600"/>
            <a:ext cx="3504240" cy="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4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66" name="PlaceHolder 4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33280" y="2708640"/>
            <a:ext cx="3312360" cy="17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94c600"/>
                </a:solidFill>
                <a:latin typeface="Century Gothic"/>
                <a:ea typeface="DejaVu Sans"/>
              </a:rPr>
              <a:t>Progetto di Sistemi Aperti e Distribuiti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33280" y="4421160"/>
            <a:ext cx="330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Lorenzo Gigli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             </a:t>
            </a:r>
            <a:r>
              <a:rPr b="0" lang="it-IT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-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it-IT" sz="1800" spc="-1" strike="noStrike">
                <a:solidFill>
                  <a:srgbClr val="424242"/>
                </a:solidFill>
                <a:latin typeface="Century Gothic"/>
                <a:ea typeface="DejaVu Sans"/>
              </a:rPr>
              <a:t>Raffaele Raggi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738680" y="1516680"/>
            <a:ext cx="213264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efefe"/>
                </a:solidFill>
                <a:latin typeface="Century Gothic"/>
                <a:ea typeface="DejaVu Sans"/>
              </a:rPr>
              <a:t>A.A. 2017/2018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649040" y="5720040"/>
            <a:ext cx="642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10640" y="792000"/>
            <a:ext cx="476136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94c600"/>
                </a:solidFill>
                <a:latin typeface="Century Gothic"/>
              </a:rPr>
              <a:t>Schema logico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49040" y="224640"/>
            <a:ext cx="13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008000" y="1368000"/>
            <a:ext cx="6926400" cy="489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43640" y="1027800"/>
            <a:ext cx="7023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Software Utilizzati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43640" y="2323800"/>
            <a:ext cx="677628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Sails. js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per il server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1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Ionic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per il client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 algn="ctr">
              <a:lnSpc>
                <a:spcPct val="100000"/>
              </a:lnSpc>
              <a:spcBef>
                <a:spcPts val="479"/>
              </a:spcBef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 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Entrambi prevedono il Javascript come linguaggio di programmazione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649040" y="224640"/>
            <a:ext cx="13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43640" y="1027800"/>
            <a:ext cx="7023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Client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043640" y="2323800"/>
            <a:ext cx="677628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18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Effettua chiamate REST al Web Service;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Gestisce in maniera grafica le view;</a:t>
            </a: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649040" y="224640"/>
            <a:ext cx="13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3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43640" y="1027800"/>
            <a:ext cx="7023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Server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43640" y="2323800"/>
            <a:ext cx="677628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18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Si basa sul design pattern </a:t>
            </a: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Model-View-Controller</a:t>
            </a: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Impedisce accessi non autorizzati alla lista 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degli eventi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649040" y="224640"/>
            <a:ext cx="13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4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43640" y="1027800"/>
            <a:ext cx="7023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94c600"/>
                </a:solidFill>
                <a:latin typeface="Century Gothic"/>
                <a:ea typeface="DejaVu Sans"/>
              </a:rPr>
              <a:t>Database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043640" y="2323800"/>
            <a:ext cx="6776280" cy="35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User(nome, cognome, email, password)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Ristoratore(nome, cognome, email, 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	</a:t>
            </a: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password, compagnia)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  <a:p>
            <a:pPr marL="343080" indent="-27324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it-IT" sz="2400" spc="-1" strike="noStrike">
                <a:solidFill>
                  <a:srgbClr val="3e3d2d"/>
                </a:solidFill>
                <a:latin typeface="Century Gothic"/>
                <a:ea typeface="DejaVu Sans"/>
              </a:rPr>
              <a:t>Ristoranti(nome, indirizzo, orario apertura, orario chiusura, turno, email, telefono, posti, compagnia)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it-IT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649040" y="224640"/>
            <a:ext cx="133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fefefe"/>
                </a:solidFill>
                <a:latin typeface="Century Gothic"/>
                <a:ea typeface="DejaVu Sans"/>
              </a:rPr>
              <a:t>5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</TotalTime>
  <Application>LibreOffice/6.0.7.3$Linux_X86_64 LibreOffice_project/00m0$Build-3</Application>
  <Words>64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2014-09-16T21:29:24Z</dcterms:created>
  <dc:creator/>
  <dc:description/>
  <dc:language>it-IT</dc:language>
  <cp:lastModifiedBy/>
  <dcterms:modified xsi:type="dcterms:W3CDTF">2019-04-16T15:56:41Z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