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A3F8D-77C8-9D4A-871A-B292C9A9E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E9D97-6772-F840-B034-B803BD455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B534E-7088-F24C-9B91-881265B2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1BDD5-3DFE-A646-A99B-B94D978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D5436-EA65-1B40-ADDE-45BFC242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66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06AE6-0D6B-064A-9AF1-511286C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94CF3-CE9D-4241-B122-B9B48F60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4FA34-47CE-DD43-AC66-BC5540C6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C096D-54E4-0A47-9413-F36B28B9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861A6-D84C-BA48-BAC5-B55B799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77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80767-2F1B-EA48-8EDF-385C7188F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458A4-C065-EA44-AC86-9F4A6C01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06037-F61E-F943-9BC4-E6407F8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460D6-11DF-834A-AA70-BF32EABB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EB683-B753-8647-8E14-DB72299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1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FF7E-F325-4E4D-806B-AA540DA8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1ACE1-6801-5347-A9BA-F3963FAC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DCB83-C531-9541-8232-8AB0F710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9244-FCD7-A04F-8C69-DF667770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C0624-3A71-DE4D-A994-AE48A7C8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4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DE57-80BE-5A47-A3B1-A58EDDC3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9CF16-4F8F-BD4D-B2B9-2340C4A9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056F4-4667-F140-AA63-8F322260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B967D-B84B-7D44-AC35-ADDE1AB8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5730D-FAD7-9C44-A986-D93AAF49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62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9FC8B-88CA-2E47-9872-B0CEC6AB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11C8A-E71B-9A49-A957-E903CF0B0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754FB-59E5-2048-B35D-DF86D05B6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3BD35-7412-A94B-BDAB-2A79A3FF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F44C7-96F7-944B-AA05-E40ADBB3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C64EB-233C-D74C-829A-6B1C3641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5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5E468-55A1-034A-86AE-ABFF50C9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3EF01-8F64-894D-820A-58EF5A2F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F847E-2541-8049-8969-2886C29A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9EDAA-A392-AC42-B57A-ED8637368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5A4D83-895D-AE49-B0F0-00EAD174E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509680-583A-7B41-A201-7BCCB300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B8E2FB-0813-E243-8A6B-B781E99D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5A1094-5670-4240-97A0-47730A87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37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252F7-B2CC-7C44-AF42-F2AF3F30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C0D845-EF64-DD40-861C-40FCB587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04DCCB-EB7E-CE44-954C-3ADFD02A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CC933-111E-2047-8034-9E3D0D0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5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5B0F7-6746-874E-9F28-DACBDCF8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3D42F-0534-464C-8981-CAC80587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E790E-D9D1-9F45-B4AD-C1FDD44F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8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2BA3-2596-CA46-B252-64352299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654CA-1030-984A-8A10-6D857B7D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5C85D-A0AF-2D47-8301-639EFCC3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43822-3AD3-C64B-80E3-B49E660B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092B9-A8AB-8646-93B1-DC0E17C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89959-D466-6644-A0A2-93B48F61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0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49EF3-FE24-B744-BA4D-8465363E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A05423-1A8D-014B-9822-1A78624C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F26C0-C8E1-7748-95A1-AA817D187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792D6-BD73-2946-8547-B47CC0FA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708FE-3EA4-5B49-B7CD-33E755DA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20292-F6F3-F24F-9D35-A5DFCF7D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80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71E512-B525-8B44-8115-DEB0115C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9BB80-96AC-FF4F-B746-852F1634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63DF6-B003-3147-8AF3-3C6E5A518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055A5-ED2D-6148-9768-71A417518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A6E45-7E29-444E-BB7D-3543AFD5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4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A1AC32-00C0-C043-AE69-D58FABE23C6D}"/>
              </a:ext>
            </a:extLst>
          </p:cNvPr>
          <p:cNvSpPr/>
          <p:nvPr/>
        </p:nvSpPr>
        <p:spPr>
          <a:xfrm>
            <a:off x="794657" y="457200"/>
            <a:ext cx="5812972" cy="58129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DB8BF-A8BB-C845-A54D-2A2CD2D234EE}"/>
              </a:ext>
            </a:extLst>
          </p:cNvPr>
          <p:cNvSpPr txBox="1"/>
          <p:nvPr/>
        </p:nvSpPr>
        <p:spPr>
          <a:xfrm>
            <a:off x="2884252" y="1843950"/>
            <a:ext cx="16337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0" dirty="0">
                <a:latin typeface="Bradley Hand" pitchFamily="2" charset="0"/>
              </a:rPr>
              <a:t>F</a:t>
            </a:r>
            <a:endParaRPr kumimoji="1" lang="zh-CN" altLang="en-US" sz="20000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5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C4DF6E9-9986-6849-A171-FB1845A25DFA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9" name="图形 8" descr="工资袋">
              <a:extLst>
                <a:ext uri="{FF2B5EF4-FFF2-40B4-BE49-F238E27FC236}">
                  <a16:creationId xmlns:a16="http://schemas.microsoft.com/office/drawing/2014/main" id="{65855D17-0791-6C48-B7A7-0A71BFA4C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2" y="972073"/>
              <a:ext cx="4783216" cy="478321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shortcut</a:t>
            </a:r>
          </a:p>
        </p:txBody>
      </p:sp>
    </p:spTree>
    <p:extLst>
      <p:ext uri="{BB962C8B-B14F-4D97-AF65-F5344CB8AC3E}">
        <p14:creationId xmlns:p14="http://schemas.microsoft.com/office/powerpoint/2010/main" val="406963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8721C14-6B49-8B46-BBA1-B4DF96EBCD68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橡皮鸭">
              <a:extLst>
                <a:ext uri="{FF2B5EF4-FFF2-40B4-BE49-F238E27FC236}">
                  <a16:creationId xmlns:a16="http://schemas.microsoft.com/office/drawing/2014/main" id="{27234718-49EC-A845-B88A-CE0EDD829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2" y="972074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Let It Be</a:t>
            </a:r>
          </a:p>
        </p:txBody>
      </p:sp>
      <p:pic>
        <p:nvPicPr>
          <p:cNvPr id="12" name="图形 11" descr="风扇">
            <a:extLst>
              <a:ext uri="{FF2B5EF4-FFF2-40B4-BE49-F238E27FC236}">
                <a16:creationId xmlns:a16="http://schemas.microsoft.com/office/drawing/2014/main" id="{D280ABDF-546A-C64A-8833-A4F94727A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1812" y="2971800"/>
            <a:ext cx="914400" cy="914400"/>
          </a:xfrm>
          <a:prstGeom prst="rect">
            <a:avLst/>
          </a:prstGeom>
        </p:spPr>
      </p:pic>
      <p:pic>
        <p:nvPicPr>
          <p:cNvPr id="14" name="图形 13" descr="金币罐">
            <a:extLst>
              <a:ext uri="{FF2B5EF4-FFF2-40B4-BE49-F238E27FC236}">
                <a16:creationId xmlns:a16="http://schemas.microsoft.com/office/drawing/2014/main" id="{5B2C147E-69E4-7342-86A8-213F3E484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1370" y="40769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7E1E268-6287-1E4D-A8D9-1170AFB47D15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7" name="图形 6" descr="鞭炮">
              <a:extLst>
                <a:ext uri="{FF2B5EF4-FFF2-40B4-BE49-F238E27FC236}">
                  <a16:creationId xmlns:a16="http://schemas.microsoft.com/office/drawing/2014/main" id="{289829F8-B53B-5046-B434-DCA229A91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1" y="972073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124136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4971957-6567-6D42-B006-C402620FEA4E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煮熟的火鸡">
              <a:extLst>
                <a:ext uri="{FF2B5EF4-FFF2-40B4-BE49-F238E27FC236}">
                  <a16:creationId xmlns:a16="http://schemas.microsoft.com/office/drawing/2014/main" id="{AC2869E7-87F3-A344-B8C9-321150DA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0" y="972072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+20hp</a:t>
            </a:r>
          </a:p>
        </p:txBody>
      </p:sp>
    </p:spTree>
    <p:extLst>
      <p:ext uri="{BB962C8B-B14F-4D97-AF65-F5344CB8AC3E}">
        <p14:creationId xmlns:p14="http://schemas.microsoft.com/office/powerpoint/2010/main" val="70843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140D6A-3F04-3C49-937B-14E4AB23ABA5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11" name="图形 10" descr="鸡腿">
              <a:extLst>
                <a:ext uri="{FF2B5EF4-FFF2-40B4-BE49-F238E27FC236}">
                  <a16:creationId xmlns:a16="http://schemas.microsoft.com/office/drawing/2014/main" id="{CBCC502A-26B1-3B4B-BC90-5B621C61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29" y="972072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+10hp</a:t>
            </a:r>
          </a:p>
        </p:txBody>
      </p:sp>
    </p:spTree>
    <p:extLst>
      <p:ext uri="{BB962C8B-B14F-4D97-AF65-F5344CB8AC3E}">
        <p14:creationId xmlns:p14="http://schemas.microsoft.com/office/powerpoint/2010/main" val="213191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5915991-EF6D-8947-8929-293BEBFBB1EA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风铃">
              <a:extLst>
                <a:ext uri="{FF2B5EF4-FFF2-40B4-BE49-F238E27FC236}">
                  <a16:creationId xmlns:a16="http://schemas.microsoft.com/office/drawing/2014/main" id="{56E6E282-202E-C04A-ACE7-E4789966F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618" y="972071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+2 </a:t>
            </a:r>
            <a:r>
              <a:rPr kumimoji="1" lang="en-US" altLang="zh-CN" dirty="0" err="1"/>
              <a:t>defence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63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+4 </a:t>
            </a:r>
            <a:r>
              <a:rPr kumimoji="1" lang="en-US" altLang="zh-CN" dirty="0" err="1"/>
              <a:t>defence</a:t>
            </a:r>
            <a:endParaRPr kumimoji="1"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BAFFB5-AD67-734F-BF5E-4D7B1B6A40D1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1B95604-00BA-1B44-8FC9-7C993E221FF2}"/>
                </a:ext>
              </a:extLst>
            </p:cNvPr>
            <p:cNvGrpSpPr/>
            <p:nvPr/>
          </p:nvGrpSpPr>
          <p:grpSpPr>
            <a:xfrm>
              <a:off x="1264327" y="1418676"/>
              <a:ext cx="4873632" cy="4020647"/>
              <a:chOff x="1309528" y="972069"/>
              <a:chExt cx="5797982" cy="4783217"/>
            </a:xfrm>
          </p:grpSpPr>
          <p:pic>
            <p:nvPicPr>
              <p:cNvPr id="3" name="图形 2" descr="风铃">
                <a:extLst>
                  <a:ext uri="{FF2B5EF4-FFF2-40B4-BE49-F238E27FC236}">
                    <a16:creationId xmlns:a16="http://schemas.microsoft.com/office/drawing/2014/main" id="{56E6E282-202E-C04A-ACE7-E4789966F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9528" y="972071"/>
                <a:ext cx="4783215" cy="4783215"/>
              </a:xfrm>
              <a:prstGeom prst="rect">
                <a:avLst/>
              </a:prstGeom>
            </p:spPr>
          </p:pic>
          <p:pic>
            <p:nvPicPr>
              <p:cNvPr id="7" name="图形 6" descr="风铃">
                <a:extLst>
                  <a:ext uri="{FF2B5EF4-FFF2-40B4-BE49-F238E27FC236}">
                    <a16:creationId xmlns:a16="http://schemas.microsoft.com/office/drawing/2014/main" id="{69192C43-94F9-4C46-B465-D81905941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324297" y="972069"/>
                <a:ext cx="4783213" cy="4783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109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+4 </a:t>
            </a:r>
            <a:r>
              <a:rPr kumimoji="1" lang="en-US" altLang="zh-CN" dirty="0" err="1"/>
              <a:t>defence</a:t>
            </a:r>
            <a:endParaRPr kumimoji="1"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BAFFB5-AD67-734F-BF5E-4D7B1B6A40D1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1B95604-00BA-1B44-8FC9-7C993E221FF2}"/>
                </a:ext>
              </a:extLst>
            </p:cNvPr>
            <p:cNvGrpSpPr/>
            <p:nvPr/>
          </p:nvGrpSpPr>
          <p:grpSpPr>
            <a:xfrm>
              <a:off x="1264327" y="1418676"/>
              <a:ext cx="4873632" cy="4020647"/>
              <a:chOff x="1309528" y="972069"/>
              <a:chExt cx="5797982" cy="4783217"/>
            </a:xfrm>
          </p:grpSpPr>
          <p:pic>
            <p:nvPicPr>
              <p:cNvPr id="3" name="图形 2" descr="风铃">
                <a:extLst>
                  <a:ext uri="{FF2B5EF4-FFF2-40B4-BE49-F238E27FC236}">
                    <a16:creationId xmlns:a16="http://schemas.microsoft.com/office/drawing/2014/main" id="{56E6E282-202E-C04A-ACE7-E4789966F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9528" y="972071"/>
                <a:ext cx="4783215" cy="4783215"/>
              </a:xfrm>
              <a:prstGeom prst="rect">
                <a:avLst/>
              </a:prstGeom>
            </p:spPr>
          </p:pic>
          <p:pic>
            <p:nvPicPr>
              <p:cNvPr id="7" name="图形 6" descr="风铃">
                <a:extLst>
                  <a:ext uri="{FF2B5EF4-FFF2-40B4-BE49-F238E27FC236}">
                    <a16:creationId xmlns:a16="http://schemas.microsoft.com/office/drawing/2014/main" id="{69192C43-94F9-4C46-B465-D81905941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324297" y="972069"/>
                <a:ext cx="4783213" cy="4783215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杀戮尖塔机器人爪击介绍_故障机器人爪击怎么样_3DM单机">
            <a:extLst>
              <a:ext uri="{FF2B5EF4-FFF2-40B4-BE49-F238E27FC236}">
                <a16:creationId xmlns:a16="http://schemas.microsoft.com/office/drawing/2014/main" id="{6A0E5607-DE06-45CB-A7F0-6FC11B51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890" y="3111041"/>
            <a:ext cx="17145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0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A34BA0-0C57-D34C-964F-D4A6E8442F4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10" name="图形 9" descr="波浪">
              <a:extLst>
                <a:ext uri="{FF2B5EF4-FFF2-40B4-BE49-F238E27FC236}">
                  <a16:creationId xmlns:a16="http://schemas.microsoft.com/office/drawing/2014/main" id="{84D4E7A1-8FF1-3843-9E65-2FE69368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2783" y="972076"/>
              <a:ext cx="4783217" cy="4783217"/>
            </a:xfrm>
            <a:prstGeom prst="rect">
              <a:avLst/>
            </a:prstGeom>
            <a:effectLst>
              <a:glow rad="127000">
                <a:schemeClr val="accent5">
                  <a:lumMod val="40000"/>
                  <a:lumOff val="6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D584FCF-1F09-D04A-A5BB-6FE6BDD4CA89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2402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D8D3751-C082-5B46-8CE7-296B0CC4A06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9" name="图形 8" descr="篝火">
              <a:extLst>
                <a:ext uri="{FF2B5EF4-FFF2-40B4-BE49-F238E27FC236}">
                  <a16:creationId xmlns:a16="http://schemas.microsoft.com/office/drawing/2014/main" id="{D635B8A5-AA41-3249-A3F0-1919FF3D8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4" y="972076"/>
              <a:ext cx="4783217" cy="4783217"/>
            </a:xfrm>
            <a:prstGeom prst="rect">
              <a:avLst/>
            </a:prstGeom>
            <a:effectLst>
              <a:glow rad="127000">
                <a:schemeClr val="accent2">
                  <a:lumMod val="60000"/>
                  <a:lumOff val="4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EFE55E-12D2-D84D-B9C0-8D30425F82C3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7839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1DDD70-D359-1246-BBD1-C3F2A3E28EC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金条">
              <a:extLst>
                <a:ext uri="{FF2B5EF4-FFF2-40B4-BE49-F238E27FC236}">
                  <a16:creationId xmlns:a16="http://schemas.microsoft.com/office/drawing/2014/main" id="{7D615728-1FE2-4741-84E9-A2174A5DC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4" y="972075"/>
              <a:ext cx="4783217" cy="4783217"/>
            </a:xfrm>
            <a:prstGeom prst="rect">
              <a:avLst/>
            </a:prstGeom>
            <a:effectLst>
              <a:glow rad="1905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4BA6688-3BC3-9942-B372-B6D41BDC4771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415376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7A92BA8-5C2B-0746-AB66-451BCA285ABD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8" name="图形 7" descr="群山">
              <a:extLst>
                <a:ext uri="{FF2B5EF4-FFF2-40B4-BE49-F238E27FC236}">
                  <a16:creationId xmlns:a16="http://schemas.microsoft.com/office/drawing/2014/main" id="{37557B79-7771-1B4C-AACE-10F160550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3" y="972075"/>
              <a:ext cx="4783217" cy="4783217"/>
            </a:xfrm>
            <a:prstGeom prst="rect">
              <a:avLst/>
            </a:prstGeom>
            <a:effectLst>
              <a:glow rad="254000">
                <a:schemeClr val="accent4">
                  <a:lumMod val="75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4D6C507-697D-514D-B709-11D6A0010610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98027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A7760B-D551-1242-B39A-094D4EA21CC1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13" name="图形 12" descr="植物">
              <a:extLst>
                <a:ext uri="{FF2B5EF4-FFF2-40B4-BE49-F238E27FC236}">
                  <a16:creationId xmlns:a16="http://schemas.microsoft.com/office/drawing/2014/main" id="{25631562-C5F9-E14C-9736-26CC6E559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2" y="972073"/>
              <a:ext cx="4783216" cy="4783216"/>
            </a:xfrm>
            <a:prstGeom prst="rect">
              <a:avLst/>
            </a:prstGeom>
            <a:effectLst>
              <a:glow rad="127000">
                <a:schemeClr val="accent6">
                  <a:lumMod val="60000"/>
                  <a:lumOff val="4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66715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Diagnoal</a:t>
            </a:r>
            <a:endParaRPr kumimoji="1"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AE6A9E-1656-254E-B95D-D74912F13CF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3CC598E-A687-634D-98C5-F22F91FAF8F0}"/>
                </a:ext>
              </a:extLst>
            </p:cNvPr>
            <p:cNvGrpSpPr/>
            <p:nvPr/>
          </p:nvGrpSpPr>
          <p:grpSpPr>
            <a:xfrm rot="2700000">
              <a:off x="967683" y="2528521"/>
              <a:ext cx="5479767" cy="1663908"/>
              <a:chOff x="1309532" y="2597046"/>
              <a:chExt cx="4783216" cy="1663908"/>
            </a:xfrm>
            <a:solidFill>
              <a:schemeClr val="tx2"/>
            </a:solidFill>
          </p:grpSpPr>
          <p:sp>
            <p:nvSpPr>
              <p:cNvPr id="3" name="左箭头 2">
                <a:extLst>
                  <a:ext uri="{FF2B5EF4-FFF2-40B4-BE49-F238E27FC236}">
                    <a16:creationId xmlns:a16="http://schemas.microsoft.com/office/drawing/2014/main" id="{1BA89EC1-F91B-534B-B209-8CEFC1563AD6}"/>
                  </a:ext>
                </a:extLst>
              </p:cNvPr>
              <p:cNvSpPr/>
              <p:nvPr/>
            </p:nvSpPr>
            <p:spPr>
              <a:xfrm>
                <a:off x="1309532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左箭头 6">
                <a:extLst>
                  <a:ext uri="{FF2B5EF4-FFF2-40B4-BE49-F238E27FC236}">
                    <a16:creationId xmlns:a16="http://schemas.microsoft.com/office/drawing/2014/main" id="{D34D9AEF-5CA8-FE4C-9FD8-D311FCADC20B}"/>
                  </a:ext>
                </a:extLst>
              </p:cNvPr>
              <p:cNvSpPr/>
              <p:nvPr/>
            </p:nvSpPr>
            <p:spPr>
              <a:xfrm rot="10800000">
                <a:off x="2450138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BB99D0F-C41F-CB42-838D-EE29BD778DEE}"/>
                </a:ext>
              </a:extLst>
            </p:cNvPr>
            <p:cNvGrpSpPr/>
            <p:nvPr/>
          </p:nvGrpSpPr>
          <p:grpSpPr>
            <a:xfrm rot="-2700000">
              <a:off x="967683" y="2531731"/>
              <a:ext cx="5479767" cy="1663908"/>
              <a:chOff x="1309532" y="2597046"/>
              <a:chExt cx="4783216" cy="1663908"/>
            </a:xfrm>
            <a:solidFill>
              <a:schemeClr val="tx2"/>
            </a:solidFill>
          </p:grpSpPr>
          <p:sp>
            <p:nvSpPr>
              <p:cNvPr id="15" name="左箭头 14">
                <a:extLst>
                  <a:ext uri="{FF2B5EF4-FFF2-40B4-BE49-F238E27FC236}">
                    <a16:creationId xmlns:a16="http://schemas.microsoft.com/office/drawing/2014/main" id="{FD04DBFD-BD14-2B49-A051-AECDCD134EC2}"/>
                  </a:ext>
                </a:extLst>
              </p:cNvPr>
              <p:cNvSpPr/>
              <p:nvPr/>
            </p:nvSpPr>
            <p:spPr>
              <a:xfrm>
                <a:off x="1309532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左箭头 15">
                <a:extLst>
                  <a:ext uri="{FF2B5EF4-FFF2-40B4-BE49-F238E27FC236}">
                    <a16:creationId xmlns:a16="http://schemas.microsoft.com/office/drawing/2014/main" id="{63285F2B-FC87-184B-BC89-0873E7E14375}"/>
                  </a:ext>
                </a:extLst>
              </p:cNvPr>
              <p:cNvSpPr/>
              <p:nvPr/>
            </p:nvSpPr>
            <p:spPr>
              <a:xfrm rot="10800000">
                <a:off x="2450138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08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Diagonal Remove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7D2917-8A3B-544B-AC24-87B6E8FFB64E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0B5B7A59-8E08-1945-AE4F-068B54A1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484" y="1362180"/>
              <a:ext cx="4003012" cy="4003012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D6EA56B-08B3-9740-97D1-2021D9A55B51}"/>
                </a:ext>
              </a:extLst>
            </p:cNvPr>
            <p:cNvCxnSpPr>
              <a:cxnSpLocks/>
            </p:cNvCxnSpPr>
            <p:nvPr/>
          </p:nvCxnSpPr>
          <p:spPr>
            <a:xfrm>
              <a:off x="2092988" y="1362180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6E56D25-F7AE-8C4C-84F9-7C4D2B534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93484" y="1763656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16A42E8-43EC-9942-9ADF-BDE62A667A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540" y="1362180"/>
              <a:ext cx="4003012" cy="4003012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3B8B3BB4-E776-4541-A508-BDAC06301F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52948" y="1761684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FCCD7AF-CF41-7E46-A608-57E2E7DA63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76522" y="1362180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24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Leisure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9C9BB-3C9F-EF4B-B48B-148BD372FE42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4B69579-13EE-BF4B-85A7-86A5453FFE19}"/>
                </a:ext>
              </a:extLst>
            </p:cNvPr>
            <p:cNvGrpSpPr/>
            <p:nvPr/>
          </p:nvGrpSpPr>
          <p:grpSpPr>
            <a:xfrm>
              <a:off x="1697016" y="1443818"/>
              <a:ext cx="4008254" cy="3839735"/>
              <a:chOff x="1166419" y="1027522"/>
              <a:chExt cx="4885413" cy="4680015"/>
            </a:xfrm>
          </p:grpSpPr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28C8D1B9-E5FE-324C-869A-C242F93E0DF0}"/>
                  </a:ext>
                </a:extLst>
              </p:cNvPr>
              <p:cNvSpPr/>
              <p:nvPr/>
            </p:nvSpPr>
            <p:spPr>
              <a:xfrm rot="19621061">
                <a:off x="1166419" y="3093679"/>
                <a:ext cx="2327830" cy="541560"/>
              </a:xfrm>
              <a:prstGeom prst="roundRect">
                <a:avLst>
                  <a:gd name="adj" fmla="val 44160"/>
                </a:avLst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任意形状 14">
                <a:extLst>
                  <a:ext uri="{FF2B5EF4-FFF2-40B4-BE49-F238E27FC236}">
                    <a16:creationId xmlns:a16="http://schemas.microsoft.com/office/drawing/2014/main" id="{4576675E-B5C1-844F-989C-95D02B5520A9}"/>
                  </a:ext>
                </a:extLst>
              </p:cNvPr>
              <p:cNvSpPr/>
              <p:nvPr/>
            </p:nvSpPr>
            <p:spPr>
              <a:xfrm>
                <a:off x="1724153" y="1041845"/>
                <a:ext cx="4327679" cy="4665692"/>
              </a:xfrm>
              <a:custGeom>
                <a:avLst/>
                <a:gdLst>
                  <a:gd name="connsiteX0" fmla="*/ 1725105 w 4361066"/>
                  <a:gd name="connsiteY0" fmla="*/ 2108060 h 4654616"/>
                  <a:gd name="connsiteX1" fmla="*/ 2196446 w 4361066"/>
                  <a:gd name="connsiteY1" fmla="*/ 2805643 h 4654616"/>
                  <a:gd name="connsiteX2" fmla="*/ 2460396 w 4361066"/>
                  <a:gd name="connsiteY2" fmla="*/ 2909338 h 4654616"/>
                  <a:gd name="connsiteX3" fmla="*/ 2686640 w 4361066"/>
                  <a:gd name="connsiteY3" fmla="*/ 2777363 h 4654616"/>
                  <a:gd name="connsiteX4" fmla="*/ 2762054 w 4361066"/>
                  <a:gd name="connsiteY4" fmla="*/ 2532266 h 4654616"/>
                  <a:gd name="connsiteX5" fmla="*/ 2960017 w 4361066"/>
                  <a:gd name="connsiteY5" fmla="*/ 1287928 h 4654616"/>
                  <a:gd name="connsiteX6" fmla="*/ 3157980 w 4361066"/>
                  <a:gd name="connsiteY6" fmla="*/ 750600 h 4654616"/>
                  <a:gd name="connsiteX7" fmla="*/ 3610466 w 4361066"/>
                  <a:gd name="connsiteY7" fmla="*/ 288687 h 4654616"/>
                  <a:gd name="connsiteX8" fmla="*/ 3808429 w 4361066"/>
                  <a:gd name="connsiteY8" fmla="*/ 156712 h 4654616"/>
                  <a:gd name="connsiteX9" fmla="*/ 4110087 w 4361066"/>
                  <a:gd name="connsiteY9" fmla="*/ 24736 h 4654616"/>
                  <a:gd name="connsiteX10" fmla="*/ 4176075 w 4361066"/>
                  <a:gd name="connsiteY10" fmla="*/ 24736 h 4654616"/>
                  <a:gd name="connsiteX11" fmla="*/ 4355184 w 4361066"/>
                  <a:gd name="connsiteY11" fmla="*/ 279260 h 4654616"/>
                  <a:gd name="connsiteX12" fmla="*/ 4298623 w 4361066"/>
                  <a:gd name="connsiteY12" fmla="*/ 382955 h 4654616"/>
                  <a:gd name="connsiteX13" fmla="*/ 4110087 w 4361066"/>
                  <a:gd name="connsiteY13" fmla="*/ 533784 h 4654616"/>
                  <a:gd name="connsiteX14" fmla="*/ 3883844 w 4361066"/>
                  <a:gd name="connsiteY14" fmla="*/ 844868 h 4654616"/>
                  <a:gd name="connsiteX15" fmla="*/ 3780149 w 4361066"/>
                  <a:gd name="connsiteY15" fmla="*/ 1127672 h 4654616"/>
                  <a:gd name="connsiteX16" fmla="*/ 3780149 w 4361066"/>
                  <a:gd name="connsiteY16" fmla="*/ 1259648 h 4654616"/>
                  <a:gd name="connsiteX17" fmla="*/ 3723588 w 4361066"/>
                  <a:gd name="connsiteY17" fmla="*/ 1957231 h 4654616"/>
                  <a:gd name="connsiteX18" fmla="*/ 3704734 w 4361066"/>
                  <a:gd name="connsiteY18" fmla="*/ 2871631 h 4654616"/>
                  <a:gd name="connsiteX19" fmla="*/ 3610466 w 4361066"/>
                  <a:gd name="connsiteY19" fmla="*/ 3456093 h 4654616"/>
                  <a:gd name="connsiteX20" fmla="*/ 3450211 w 4361066"/>
                  <a:gd name="connsiteY20" fmla="*/ 3823738 h 4654616"/>
                  <a:gd name="connsiteX21" fmla="*/ 2950590 w 4361066"/>
                  <a:gd name="connsiteY21" fmla="*/ 4361066 h 4654616"/>
                  <a:gd name="connsiteX22" fmla="*/ 2215299 w 4361066"/>
                  <a:gd name="connsiteY22" fmla="*/ 4643870 h 4654616"/>
                  <a:gd name="connsiteX23" fmla="*/ 1329180 w 4361066"/>
                  <a:gd name="connsiteY23" fmla="*/ 4559029 h 4654616"/>
                  <a:gd name="connsiteX24" fmla="*/ 744718 w 4361066"/>
                  <a:gd name="connsiteY24" fmla="*/ 4219664 h 4654616"/>
                  <a:gd name="connsiteX25" fmla="*/ 443060 w 4361066"/>
                  <a:gd name="connsiteY25" fmla="*/ 3908580 h 4654616"/>
                  <a:gd name="connsiteX26" fmla="*/ 122549 w 4361066"/>
                  <a:gd name="connsiteY26" fmla="*/ 3314691 h 4654616"/>
                  <a:gd name="connsiteX27" fmla="*/ 0 w 4361066"/>
                  <a:gd name="connsiteY27" fmla="*/ 3154435 h 4654616"/>
                  <a:gd name="connsiteX0" fmla="*/ 1725105 w 4361066"/>
                  <a:gd name="connsiteY0" fmla="*/ 2108060 h 4654616"/>
                  <a:gd name="connsiteX1" fmla="*/ 2196446 w 4361066"/>
                  <a:gd name="connsiteY1" fmla="*/ 2805643 h 4654616"/>
                  <a:gd name="connsiteX2" fmla="*/ 2460396 w 4361066"/>
                  <a:gd name="connsiteY2" fmla="*/ 2909338 h 4654616"/>
                  <a:gd name="connsiteX3" fmla="*/ 2686640 w 4361066"/>
                  <a:gd name="connsiteY3" fmla="*/ 2777363 h 4654616"/>
                  <a:gd name="connsiteX4" fmla="*/ 2762054 w 4361066"/>
                  <a:gd name="connsiteY4" fmla="*/ 2532266 h 4654616"/>
                  <a:gd name="connsiteX5" fmla="*/ 2960017 w 4361066"/>
                  <a:gd name="connsiteY5" fmla="*/ 1287928 h 4654616"/>
                  <a:gd name="connsiteX6" fmla="*/ 3157980 w 4361066"/>
                  <a:gd name="connsiteY6" fmla="*/ 750600 h 4654616"/>
                  <a:gd name="connsiteX7" fmla="*/ 3610466 w 4361066"/>
                  <a:gd name="connsiteY7" fmla="*/ 288687 h 4654616"/>
                  <a:gd name="connsiteX8" fmla="*/ 3808429 w 4361066"/>
                  <a:gd name="connsiteY8" fmla="*/ 156712 h 4654616"/>
                  <a:gd name="connsiteX9" fmla="*/ 4110087 w 4361066"/>
                  <a:gd name="connsiteY9" fmla="*/ 24736 h 4654616"/>
                  <a:gd name="connsiteX10" fmla="*/ 4176075 w 4361066"/>
                  <a:gd name="connsiteY10" fmla="*/ 24736 h 4654616"/>
                  <a:gd name="connsiteX11" fmla="*/ 4355184 w 4361066"/>
                  <a:gd name="connsiteY11" fmla="*/ 279260 h 4654616"/>
                  <a:gd name="connsiteX12" fmla="*/ 4298623 w 4361066"/>
                  <a:gd name="connsiteY12" fmla="*/ 382955 h 4654616"/>
                  <a:gd name="connsiteX13" fmla="*/ 4110087 w 4361066"/>
                  <a:gd name="connsiteY13" fmla="*/ 533784 h 4654616"/>
                  <a:gd name="connsiteX14" fmla="*/ 3883844 w 4361066"/>
                  <a:gd name="connsiteY14" fmla="*/ 844868 h 4654616"/>
                  <a:gd name="connsiteX15" fmla="*/ 3780149 w 4361066"/>
                  <a:gd name="connsiteY15" fmla="*/ 1127672 h 4654616"/>
                  <a:gd name="connsiteX16" fmla="*/ 3737946 w 4361066"/>
                  <a:gd name="connsiteY16" fmla="*/ 1358122 h 4654616"/>
                  <a:gd name="connsiteX17" fmla="*/ 3723588 w 4361066"/>
                  <a:gd name="connsiteY17" fmla="*/ 1957231 h 4654616"/>
                  <a:gd name="connsiteX18" fmla="*/ 3704734 w 4361066"/>
                  <a:gd name="connsiteY18" fmla="*/ 2871631 h 4654616"/>
                  <a:gd name="connsiteX19" fmla="*/ 3610466 w 4361066"/>
                  <a:gd name="connsiteY19" fmla="*/ 3456093 h 4654616"/>
                  <a:gd name="connsiteX20" fmla="*/ 3450211 w 4361066"/>
                  <a:gd name="connsiteY20" fmla="*/ 3823738 h 4654616"/>
                  <a:gd name="connsiteX21" fmla="*/ 2950590 w 4361066"/>
                  <a:gd name="connsiteY21" fmla="*/ 4361066 h 4654616"/>
                  <a:gd name="connsiteX22" fmla="*/ 2215299 w 4361066"/>
                  <a:gd name="connsiteY22" fmla="*/ 4643870 h 4654616"/>
                  <a:gd name="connsiteX23" fmla="*/ 1329180 w 4361066"/>
                  <a:gd name="connsiteY23" fmla="*/ 4559029 h 4654616"/>
                  <a:gd name="connsiteX24" fmla="*/ 744718 w 4361066"/>
                  <a:gd name="connsiteY24" fmla="*/ 4219664 h 4654616"/>
                  <a:gd name="connsiteX25" fmla="*/ 443060 w 4361066"/>
                  <a:gd name="connsiteY25" fmla="*/ 3908580 h 4654616"/>
                  <a:gd name="connsiteX26" fmla="*/ 122549 w 4361066"/>
                  <a:gd name="connsiteY26" fmla="*/ 3314691 h 4654616"/>
                  <a:gd name="connsiteX27" fmla="*/ 0 w 4361066"/>
                  <a:gd name="connsiteY27" fmla="*/ 3154435 h 4654616"/>
                  <a:gd name="connsiteX0" fmla="*/ 1725105 w 4361066"/>
                  <a:gd name="connsiteY0" fmla="*/ 2108060 h 4654616"/>
                  <a:gd name="connsiteX1" fmla="*/ 2196446 w 4361066"/>
                  <a:gd name="connsiteY1" fmla="*/ 2805643 h 4654616"/>
                  <a:gd name="connsiteX2" fmla="*/ 2460396 w 4361066"/>
                  <a:gd name="connsiteY2" fmla="*/ 2909338 h 4654616"/>
                  <a:gd name="connsiteX3" fmla="*/ 2686640 w 4361066"/>
                  <a:gd name="connsiteY3" fmla="*/ 2777363 h 4654616"/>
                  <a:gd name="connsiteX4" fmla="*/ 2762054 w 4361066"/>
                  <a:gd name="connsiteY4" fmla="*/ 2532266 h 4654616"/>
                  <a:gd name="connsiteX5" fmla="*/ 2960017 w 4361066"/>
                  <a:gd name="connsiteY5" fmla="*/ 1287928 h 4654616"/>
                  <a:gd name="connsiteX6" fmla="*/ 3157980 w 4361066"/>
                  <a:gd name="connsiteY6" fmla="*/ 750600 h 4654616"/>
                  <a:gd name="connsiteX7" fmla="*/ 3610466 w 4361066"/>
                  <a:gd name="connsiteY7" fmla="*/ 288687 h 4654616"/>
                  <a:gd name="connsiteX8" fmla="*/ 3808429 w 4361066"/>
                  <a:gd name="connsiteY8" fmla="*/ 156712 h 4654616"/>
                  <a:gd name="connsiteX9" fmla="*/ 4110087 w 4361066"/>
                  <a:gd name="connsiteY9" fmla="*/ 24736 h 4654616"/>
                  <a:gd name="connsiteX10" fmla="*/ 4176075 w 4361066"/>
                  <a:gd name="connsiteY10" fmla="*/ 24736 h 4654616"/>
                  <a:gd name="connsiteX11" fmla="*/ 4355184 w 4361066"/>
                  <a:gd name="connsiteY11" fmla="*/ 279260 h 4654616"/>
                  <a:gd name="connsiteX12" fmla="*/ 4298623 w 4361066"/>
                  <a:gd name="connsiteY12" fmla="*/ 382955 h 4654616"/>
                  <a:gd name="connsiteX13" fmla="*/ 4110087 w 4361066"/>
                  <a:gd name="connsiteY13" fmla="*/ 533784 h 4654616"/>
                  <a:gd name="connsiteX14" fmla="*/ 3883844 w 4361066"/>
                  <a:gd name="connsiteY14" fmla="*/ 844868 h 4654616"/>
                  <a:gd name="connsiteX15" fmla="*/ 3780149 w 4361066"/>
                  <a:gd name="connsiteY15" fmla="*/ 1127672 h 4654616"/>
                  <a:gd name="connsiteX16" fmla="*/ 3728568 w 4361066"/>
                  <a:gd name="connsiteY16" fmla="*/ 1456596 h 4654616"/>
                  <a:gd name="connsiteX17" fmla="*/ 3723588 w 4361066"/>
                  <a:gd name="connsiteY17" fmla="*/ 1957231 h 4654616"/>
                  <a:gd name="connsiteX18" fmla="*/ 3704734 w 4361066"/>
                  <a:gd name="connsiteY18" fmla="*/ 2871631 h 4654616"/>
                  <a:gd name="connsiteX19" fmla="*/ 3610466 w 4361066"/>
                  <a:gd name="connsiteY19" fmla="*/ 3456093 h 4654616"/>
                  <a:gd name="connsiteX20" fmla="*/ 3450211 w 4361066"/>
                  <a:gd name="connsiteY20" fmla="*/ 3823738 h 4654616"/>
                  <a:gd name="connsiteX21" fmla="*/ 2950590 w 4361066"/>
                  <a:gd name="connsiteY21" fmla="*/ 4361066 h 4654616"/>
                  <a:gd name="connsiteX22" fmla="*/ 2215299 w 4361066"/>
                  <a:gd name="connsiteY22" fmla="*/ 4643870 h 4654616"/>
                  <a:gd name="connsiteX23" fmla="*/ 1329180 w 4361066"/>
                  <a:gd name="connsiteY23" fmla="*/ 4559029 h 4654616"/>
                  <a:gd name="connsiteX24" fmla="*/ 744718 w 4361066"/>
                  <a:gd name="connsiteY24" fmla="*/ 4219664 h 4654616"/>
                  <a:gd name="connsiteX25" fmla="*/ 443060 w 4361066"/>
                  <a:gd name="connsiteY25" fmla="*/ 3908580 h 4654616"/>
                  <a:gd name="connsiteX26" fmla="*/ 122549 w 4361066"/>
                  <a:gd name="connsiteY26" fmla="*/ 3314691 h 4654616"/>
                  <a:gd name="connsiteX27" fmla="*/ 0 w 4361066"/>
                  <a:gd name="connsiteY27" fmla="*/ 3154435 h 4654616"/>
                  <a:gd name="connsiteX0" fmla="*/ 1725105 w 4361296"/>
                  <a:gd name="connsiteY0" fmla="*/ 2108060 h 4654616"/>
                  <a:gd name="connsiteX1" fmla="*/ 2196446 w 4361296"/>
                  <a:gd name="connsiteY1" fmla="*/ 2805643 h 4654616"/>
                  <a:gd name="connsiteX2" fmla="*/ 2460396 w 4361296"/>
                  <a:gd name="connsiteY2" fmla="*/ 2909338 h 4654616"/>
                  <a:gd name="connsiteX3" fmla="*/ 2686640 w 4361296"/>
                  <a:gd name="connsiteY3" fmla="*/ 2777363 h 4654616"/>
                  <a:gd name="connsiteX4" fmla="*/ 2762054 w 4361296"/>
                  <a:gd name="connsiteY4" fmla="*/ 2532266 h 4654616"/>
                  <a:gd name="connsiteX5" fmla="*/ 2960017 w 4361296"/>
                  <a:gd name="connsiteY5" fmla="*/ 1287928 h 4654616"/>
                  <a:gd name="connsiteX6" fmla="*/ 3157980 w 4361296"/>
                  <a:gd name="connsiteY6" fmla="*/ 750600 h 4654616"/>
                  <a:gd name="connsiteX7" fmla="*/ 3610466 w 4361296"/>
                  <a:gd name="connsiteY7" fmla="*/ 288687 h 4654616"/>
                  <a:gd name="connsiteX8" fmla="*/ 3808429 w 4361296"/>
                  <a:gd name="connsiteY8" fmla="*/ 156712 h 4654616"/>
                  <a:gd name="connsiteX9" fmla="*/ 4110087 w 4361296"/>
                  <a:gd name="connsiteY9" fmla="*/ 24736 h 4654616"/>
                  <a:gd name="connsiteX10" fmla="*/ 4176075 w 4361296"/>
                  <a:gd name="connsiteY10" fmla="*/ 24736 h 4654616"/>
                  <a:gd name="connsiteX11" fmla="*/ 4355184 w 4361296"/>
                  <a:gd name="connsiteY11" fmla="*/ 279260 h 4654616"/>
                  <a:gd name="connsiteX12" fmla="*/ 4298623 w 4361296"/>
                  <a:gd name="connsiteY12" fmla="*/ 382955 h 4654616"/>
                  <a:gd name="connsiteX13" fmla="*/ 4096020 w 4361296"/>
                  <a:gd name="connsiteY13" fmla="*/ 571297 h 4654616"/>
                  <a:gd name="connsiteX14" fmla="*/ 3883844 w 4361296"/>
                  <a:gd name="connsiteY14" fmla="*/ 844868 h 4654616"/>
                  <a:gd name="connsiteX15" fmla="*/ 3780149 w 4361296"/>
                  <a:gd name="connsiteY15" fmla="*/ 1127672 h 4654616"/>
                  <a:gd name="connsiteX16" fmla="*/ 3728568 w 4361296"/>
                  <a:gd name="connsiteY16" fmla="*/ 1456596 h 4654616"/>
                  <a:gd name="connsiteX17" fmla="*/ 3723588 w 4361296"/>
                  <a:gd name="connsiteY17" fmla="*/ 1957231 h 4654616"/>
                  <a:gd name="connsiteX18" fmla="*/ 3704734 w 4361296"/>
                  <a:gd name="connsiteY18" fmla="*/ 2871631 h 4654616"/>
                  <a:gd name="connsiteX19" fmla="*/ 3610466 w 4361296"/>
                  <a:gd name="connsiteY19" fmla="*/ 3456093 h 4654616"/>
                  <a:gd name="connsiteX20" fmla="*/ 3450211 w 4361296"/>
                  <a:gd name="connsiteY20" fmla="*/ 3823738 h 4654616"/>
                  <a:gd name="connsiteX21" fmla="*/ 2950590 w 4361296"/>
                  <a:gd name="connsiteY21" fmla="*/ 4361066 h 4654616"/>
                  <a:gd name="connsiteX22" fmla="*/ 2215299 w 4361296"/>
                  <a:gd name="connsiteY22" fmla="*/ 4643870 h 4654616"/>
                  <a:gd name="connsiteX23" fmla="*/ 1329180 w 4361296"/>
                  <a:gd name="connsiteY23" fmla="*/ 4559029 h 4654616"/>
                  <a:gd name="connsiteX24" fmla="*/ 744718 w 4361296"/>
                  <a:gd name="connsiteY24" fmla="*/ 4219664 h 4654616"/>
                  <a:gd name="connsiteX25" fmla="*/ 443060 w 4361296"/>
                  <a:gd name="connsiteY25" fmla="*/ 3908580 h 4654616"/>
                  <a:gd name="connsiteX26" fmla="*/ 122549 w 4361296"/>
                  <a:gd name="connsiteY26" fmla="*/ 3314691 h 4654616"/>
                  <a:gd name="connsiteX27" fmla="*/ 0 w 4361296"/>
                  <a:gd name="connsiteY27" fmla="*/ 3154435 h 4654616"/>
                  <a:gd name="connsiteX0" fmla="*/ 1725105 w 4361296"/>
                  <a:gd name="connsiteY0" fmla="*/ 2105998 h 4652554"/>
                  <a:gd name="connsiteX1" fmla="*/ 2196446 w 4361296"/>
                  <a:gd name="connsiteY1" fmla="*/ 2803581 h 4652554"/>
                  <a:gd name="connsiteX2" fmla="*/ 2460396 w 4361296"/>
                  <a:gd name="connsiteY2" fmla="*/ 2907276 h 4652554"/>
                  <a:gd name="connsiteX3" fmla="*/ 2686640 w 4361296"/>
                  <a:gd name="connsiteY3" fmla="*/ 2775301 h 4652554"/>
                  <a:gd name="connsiteX4" fmla="*/ 2762054 w 4361296"/>
                  <a:gd name="connsiteY4" fmla="*/ 2530204 h 4652554"/>
                  <a:gd name="connsiteX5" fmla="*/ 2960017 w 4361296"/>
                  <a:gd name="connsiteY5" fmla="*/ 1285866 h 4652554"/>
                  <a:gd name="connsiteX6" fmla="*/ 3157980 w 4361296"/>
                  <a:gd name="connsiteY6" fmla="*/ 748538 h 4652554"/>
                  <a:gd name="connsiteX7" fmla="*/ 3610466 w 4361296"/>
                  <a:gd name="connsiteY7" fmla="*/ 286625 h 4652554"/>
                  <a:gd name="connsiteX8" fmla="*/ 3808429 w 4361296"/>
                  <a:gd name="connsiteY8" fmla="*/ 154650 h 4652554"/>
                  <a:gd name="connsiteX9" fmla="*/ 4067883 w 4361296"/>
                  <a:gd name="connsiteY9" fmla="*/ 27363 h 4652554"/>
                  <a:gd name="connsiteX10" fmla="*/ 4176075 w 4361296"/>
                  <a:gd name="connsiteY10" fmla="*/ 22674 h 4652554"/>
                  <a:gd name="connsiteX11" fmla="*/ 4355184 w 4361296"/>
                  <a:gd name="connsiteY11" fmla="*/ 277198 h 4652554"/>
                  <a:gd name="connsiteX12" fmla="*/ 4298623 w 4361296"/>
                  <a:gd name="connsiteY12" fmla="*/ 380893 h 4652554"/>
                  <a:gd name="connsiteX13" fmla="*/ 4096020 w 4361296"/>
                  <a:gd name="connsiteY13" fmla="*/ 569235 h 4652554"/>
                  <a:gd name="connsiteX14" fmla="*/ 3883844 w 4361296"/>
                  <a:gd name="connsiteY14" fmla="*/ 842806 h 4652554"/>
                  <a:gd name="connsiteX15" fmla="*/ 3780149 w 4361296"/>
                  <a:gd name="connsiteY15" fmla="*/ 1125610 h 4652554"/>
                  <a:gd name="connsiteX16" fmla="*/ 3728568 w 4361296"/>
                  <a:gd name="connsiteY16" fmla="*/ 1454534 h 4652554"/>
                  <a:gd name="connsiteX17" fmla="*/ 3723588 w 4361296"/>
                  <a:gd name="connsiteY17" fmla="*/ 1955169 h 4652554"/>
                  <a:gd name="connsiteX18" fmla="*/ 3704734 w 4361296"/>
                  <a:gd name="connsiteY18" fmla="*/ 2869569 h 4652554"/>
                  <a:gd name="connsiteX19" fmla="*/ 3610466 w 4361296"/>
                  <a:gd name="connsiteY19" fmla="*/ 3454031 h 4652554"/>
                  <a:gd name="connsiteX20" fmla="*/ 3450211 w 4361296"/>
                  <a:gd name="connsiteY20" fmla="*/ 3821676 h 4652554"/>
                  <a:gd name="connsiteX21" fmla="*/ 2950590 w 4361296"/>
                  <a:gd name="connsiteY21" fmla="*/ 4359004 h 4652554"/>
                  <a:gd name="connsiteX22" fmla="*/ 2215299 w 4361296"/>
                  <a:gd name="connsiteY22" fmla="*/ 4641808 h 4652554"/>
                  <a:gd name="connsiteX23" fmla="*/ 1329180 w 4361296"/>
                  <a:gd name="connsiteY23" fmla="*/ 4556967 h 4652554"/>
                  <a:gd name="connsiteX24" fmla="*/ 744718 w 4361296"/>
                  <a:gd name="connsiteY24" fmla="*/ 4217602 h 4652554"/>
                  <a:gd name="connsiteX25" fmla="*/ 443060 w 4361296"/>
                  <a:gd name="connsiteY25" fmla="*/ 3906518 h 4652554"/>
                  <a:gd name="connsiteX26" fmla="*/ 122549 w 4361296"/>
                  <a:gd name="connsiteY26" fmla="*/ 3312629 h 4652554"/>
                  <a:gd name="connsiteX27" fmla="*/ 0 w 4361296"/>
                  <a:gd name="connsiteY27" fmla="*/ 3152373 h 4652554"/>
                  <a:gd name="connsiteX0" fmla="*/ 1725105 w 4361296"/>
                  <a:gd name="connsiteY0" fmla="*/ 2104913 h 4651469"/>
                  <a:gd name="connsiteX1" fmla="*/ 2196446 w 4361296"/>
                  <a:gd name="connsiteY1" fmla="*/ 2802496 h 4651469"/>
                  <a:gd name="connsiteX2" fmla="*/ 2460396 w 4361296"/>
                  <a:gd name="connsiteY2" fmla="*/ 2906191 h 4651469"/>
                  <a:gd name="connsiteX3" fmla="*/ 2686640 w 4361296"/>
                  <a:gd name="connsiteY3" fmla="*/ 2774216 h 4651469"/>
                  <a:gd name="connsiteX4" fmla="*/ 2762054 w 4361296"/>
                  <a:gd name="connsiteY4" fmla="*/ 2529119 h 4651469"/>
                  <a:gd name="connsiteX5" fmla="*/ 2960017 w 4361296"/>
                  <a:gd name="connsiteY5" fmla="*/ 1284781 h 4651469"/>
                  <a:gd name="connsiteX6" fmla="*/ 3157980 w 4361296"/>
                  <a:gd name="connsiteY6" fmla="*/ 747453 h 4651469"/>
                  <a:gd name="connsiteX7" fmla="*/ 3610466 w 4361296"/>
                  <a:gd name="connsiteY7" fmla="*/ 285540 h 4651469"/>
                  <a:gd name="connsiteX8" fmla="*/ 3831875 w 4361296"/>
                  <a:gd name="connsiteY8" fmla="*/ 130119 h 4651469"/>
                  <a:gd name="connsiteX9" fmla="*/ 4067883 w 4361296"/>
                  <a:gd name="connsiteY9" fmla="*/ 26278 h 4651469"/>
                  <a:gd name="connsiteX10" fmla="*/ 4176075 w 4361296"/>
                  <a:gd name="connsiteY10" fmla="*/ 21589 h 4651469"/>
                  <a:gd name="connsiteX11" fmla="*/ 4355184 w 4361296"/>
                  <a:gd name="connsiteY11" fmla="*/ 276113 h 4651469"/>
                  <a:gd name="connsiteX12" fmla="*/ 4298623 w 4361296"/>
                  <a:gd name="connsiteY12" fmla="*/ 379808 h 4651469"/>
                  <a:gd name="connsiteX13" fmla="*/ 4096020 w 4361296"/>
                  <a:gd name="connsiteY13" fmla="*/ 568150 h 4651469"/>
                  <a:gd name="connsiteX14" fmla="*/ 3883844 w 4361296"/>
                  <a:gd name="connsiteY14" fmla="*/ 841721 h 4651469"/>
                  <a:gd name="connsiteX15" fmla="*/ 3780149 w 4361296"/>
                  <a:gd name="connsiteY15" fmla="*/ 1124525 h 4651469"/>
                  <a:gd name="connsiteX16" fmla="*/ 3728568 w 4361296"/>
                  <a:gd name="connsiteY16" fmla="*/ 1453449 h 4651469"/>
                  <a:gd name="connsiteX17" fmla="*/ 3723588 w 4361296"/>
                  <a:gd name="connsiteY17" fmla="*/ 1954084 h 4651469"/>
                  <a:gd name="connsiteX18" fmla="*/ 3704734 w 4361296"/>
                  <a:gd name="connsiteY18" fmla="*/ 2868484 h 4651469"/>
                  <a:gd name="connsiteX19" fmla="*/ 3610466 w 4361296"/>
                  <a:gd name="connsiteY19" fmla="*/ 3452946 h 4651469"/>
                  <a:gd name="connsiteX20" fmla="*/ 3450211 w 4361296"/>
                  <a:gd name="connsiteY20" fmla="*/ 3820591 h 4651469"/>
                  <a:gd name="connsiteX21" fmla="*/ 2950590 w 4361296"/>
                  <a:gd name="connsiteY21" fmla="*/ 4357919 h 4651469"/>
                  <a:gd name="connsiteX22" fmla="*/ 2215299 w 4361296"/>
                  <a:gd name="connsiteY22" fmla="*/ 4640723 h 4651469"/>
                  <a:gd name="connsiteX23" fmla="*/ 1329180 w 4361296"/>
                  <a:gd name="connsiteY23" fmla="*/ 4555882 h 4651469"/>
                  <a:gd name="connsiteX24" fmla="*/ 744718 w 4361296"/>
                  <a:gd name="connsiteY24" fmla="*/ 4216517 h 4651469"/>
                  <a:gd name="connsiteX25" fmla="*/ 443060 w 4361296"/>
                  <a:gd name="connsiteY25" fmla="*/ 3905433 h 4651469"/>
                  <a:gd name="connsiteX26" fmla="*/ 122549 w 4361296"/>
                  <a:gd name="connsiteY26" fmla="*/ 3311544 h 4651469"/>
                  <a:gd name="connsiteX27" fmla="*/ 0 w 4361296"/>
                  <a:gd name="connsiteY27" fmla="*/ 3151288 h 4651469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86640 w 4361296"/>
                  <a:gd name="connsiteY3" fmla="*/ 2775751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610466 w 4361296"/>
                  <a:gd name="connsiteY7" fmla="*/ 287075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86640 w 4361296"/>
                  <a:gd name="connsiteY3" fmla="*/ 2775751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72952 w 4361296"/>
                  <a:gd name="connsiteY7" fmla="*/ 333967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86640 w 4361296"/>
                  <a:gd name="connsiteY3" fmla="*/ 2775751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71994 w 4361296"/>
                  <a:gd name="connsiteY4" fmla="*/ 2464157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71994 w 4361296"/>
                  <a:gd name="connsiteY4" fmla="*/ 2464157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71994 w 4361296"/>
                  <a:gd name="connsiteY4" fmla="*/ 2464157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10466 w 4361296"/>
                  <a:gd name="connsiteY19" fmla="*/ 3454481 h 4652430"/>
                  <a:gd name="connsiteX20" fmla="*/ 3450211 w 4361296"/>
                  <a:gd name="connsiteY20" fmla="*/ 3822126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43060 w 4361296"/>
                  <a:gd name="connsiteY25" fmla="*/ 3906968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29001 w 4361296"/>
                  <a:gd name="connsiteY19" fmla="*/ 3460660 h 4652430"/>
                  <a:gd name="connsiteX20" fmla="*/ 3450211 w 4361296"/>
                  <a:gd name="connsiteY20" fmla="*/ 3822126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43060 w 4361296"/>
                  <a:gd name="connsiteY25" fmla="*/ 3906968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29001 w 4361296"/>
                  <a:gd name="connsiteY19" fmla="*/ 3460660 h 4652430"/>
                  <a:gd name="connsiteX20" fmla="*/ 3412736 w 4361296"/>
                  <a:gd name="connsiteY20" fmla="*/ 3904572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43060 w 4361296"/>
                  <a:gd name="connsiteY25" fmla="*/ 3906968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29001 w 4361296"/>
                  <a:gd name="connsiteY19" fmla="*/ 3460660 h 4652430"/>
                  <a:gd name="connsiteX20" fmla="*/ 3412736 w 4361296"/>
                  <a:gd name="connsiteY20" fmla="*/ 3904572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60873 w 4361296"/>
                  <a:gd name="connsiteY25" fmla="*/ 3912906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1368"/>
                  <a:gd name="connsiteX1" fmla="*/ 2196446 w 4361296"/>
                  <a:gd name="connsiteY1" fmla="*/ 2804031 h 4651368"/>
                  <a:gd name="connsiteX2" fmla="*/ 2460396 w 4361296"/>
                  <a:gd name="connsiteY2" fmla="*/ 2935435 h 4651368"/>
                  <a:gd name="connsiteX3" fmla="*/ 2697526 w 4361296"/>
                  <a:gd name="connsiteY3" fmla="*/ 2802965 h 4651368"/>
                  <a:gd name="connsiteX4" fmla="*/ 2771994 w 4361296"/>
                  <a:gd name="connsiteY4" fmla="*/ 2464157 h 4651368"/>
                  <a:gd name="connsiteX5" fmla="*/ 2943689 w 4361296"/>
                  <a:gd name="connsiteY5" fmla="*/ 1291759 h 4651368"/>
                  <a:gd name="connsiteX6" fmla="*/ 3157980 w 4361296"/>
                  <a:gd name="connsiteY6" fmla="*/ 748988 h 4651368"/>
                  <a:gd name="connsiteX7" fmla="*/ 3549506 w 4361296"/>
                  <a:gd name="connsiteY7" fmla="*/ 338656 h 4651368"/>
                  <a:gd name="connsiteX8" fmla="*/ 3803740 w 4361296"/>
                  <a:gd name="connsiteY8" fmla="*/ 164479 h 4651368"/>
                  <a:gd name="connsiteX9" fmla="*/ 4067883 w 4361296"/>
                  <a:gd name="connsiteY9" fmla="*/ 27813 h 4651368"/>
                  <a:gd name="connsiteX10" fmla="*/ 4176075 w 4361296"/>
                  <a:gd name="connsiteY10" fmla="*/ 23124 h 4651368"/>
                  <a:gd name="connsiteX11" fmla="*/ 4355184 w 4361296"/>
                  <a:gd name="connsiteY11" fmla="*/ 277648 h 4651368"/>
                  <a:gd name="connsiteX12" fmla="*/ 4298623 w 4361296"/>
                  <a:gd name="connsiteY12" fmla="*/ 381343 h 4651368"/>
                  <a:gd name="connsiteX13" fmla="*/ 4096020 w 4361296"/>
                  <a:gd name="connsiteY13" fmla="*/ 569685 h 4651368"/>
                  <a:gd name="connsiteX14" fmla="*/ 3883844 w 4361296"/>
                  <a:gd name="connsiteY14" fmla="*/ 843256 h 4651368"/>
                  <a:gd name="connsiteX15" fmla="*/ 3780149 w 4361296"/>
                  <a:gd name="connsiteY15" fmla="*/ 1126060 h 4651368"/>
                  <a:gd name="connsiteX16" fmla="*/ 3728568 w 4361296"/>
                  <a:gd name="connsiteY16" fmla="*/ 1454984 h 4651368"/>
                  <a:gd name="connsiteX17" fmla="*/ 3723588 w 4361296"/>
                  <a:gd name="connsiteY17" fmla="*/ 1955619 h 4651368"/>
                  <a:gd name="connsiteX18" fmla="*/ 3704734 w 4361296"/>
                  <a:gd name="connsiteY18" fmla="*/ 2870019 h 4651368"/>
                  <a:gd name="connsiteX19" fmla="*/ 3629001 w 4361296"/>
                  <a:gd name="connsiteY19" fmla="*/ 3460660 h 4651368"/>
                  <a:gd name="connsiteX20" fmla="*/ 3412736 w 4361296"/>
                  <a:gd name="connsiteY20" fmla="*/ 3904572 h 4651368"/>
                  <a:gd name="connsiteX21" fmla="*/ 2950590 w 4361296"/>
                  <a:gd name="connsiteY21" fmla="*/ 4359454 h 4651368"/>
                  <a:gd name="connsiteX22" fmla="*/ 2215299 w 4361296"/>
                  <a:gd name="connsiteY22" fmla="*/ 4642258 h 4651368"/>
                  <a:gd name="connsiteX23" fmla="*/ 1329180 w 4361296"/>
                  <a:gd name="connsiteY23" fmla="*/ 4557417 h 4651368"/>
                  <a:gd name="connsiteX24" fmla="*/ 833783 w 4361296"/>
                  <a:gd name="connsiteY24" fmla="*/ 4314258 h 4651368"/>
                  <a:gd name="connsiteX25" fmla="*/ 460873 w 4361296"/>
                  <a:gd name="connsiteY25" fmla="*/ 3912906 h 4651368"/>
                  <a:gd name="connsiteX26" fmla="*/ 122549 w 4361296"/>
                  <a:gd name="connsiteY26" fmla="*/ 3340788 h 4651368"/>
                  <a:gd name="connsiteX27" fmla="*/ 0 w 4361296"/>
                  <a:gd name="connsiteY27" fmla="*/ 3152823 h 4651368"/>
                  <a:gd name="connsiteX0" fmla="*/ 1725105 w 4361296"/>
                  <a:gd name="connsiteY0" fmla="*/ 2106448 h 4653453"/>
                  <a:gd name="connsiteX1" fmla="*/ 2196446 w 4361296"/>
                  <a:gd name="connsiteY1" fmla="*/ 2804031 h 4653453"/>
                  <a:gd name="connsiteX2" fmla="*/ 2460396 w 4361296"/>
                  <a:gd name="connsiteY2" fmla="*/ 2935435 h 4653453"/>
                  <a:gd name="connsiteX3" fmla="*/ 2697526 w 4361296"/>
                  <a:gd name="connsiteY3" fmla="*/ 2802965 h 4653453"/>
                  <a:gd name="connsiteX4" fmla="*/ 2771994 w 4361296"/>
                  <a:gd name="connsiteY4" fmla="*/ 2464157 h 4653453"/>
                  <a:gd name="connsiteX5" fmla="*/ 2943689 w 4361296"/>
                  <a:gd name="connsiteY5" fmla="*/ 1291759 h 4653453"/>
                  <a:gd name="connsiteX6" fmla="*/ 3157980 w 4361296"/>
                  <a:gd name="connsiteY6" fmla="*/ 748988 h 4653453"/>
                  <a:gd name="connsiteX7" fmla="*/ 3549506 w 4361296"/>
                  <a:gd name="connsiteY7" fmla="*/ 338656 h 4653453"/>
                  <a:gd name="connsiteX8" fmla="*/ 3803740 w 4361296"/>
                  <a:gd name="connsiteY8" fmla="*/ 164479 h 4653453"/>
                  <a:gd name="connsiteX9" fmla="*/ 4067883 w 4361296"/>
                  <a:gd name="connsiteY9" fmla="*/ 27813 h 4653453"/>
                  <a:gd name="connsiteX10" fmla="*/ 4176075 w 4361296"/>
                  <a:gd name="connsiteY10" fmla="*/ 23124 h 4653453"/>
                  <a:gd name="connsiteX11" fmla="*/ 4355184 w 4361296"/>
                  <a:gd name="connsiteY11" fmla="*/ 277648 h 4653453"/>
                  <a:gd name="connsiteX12" fmla="*/ 4298623 w 4361296"/>
                  <a:gd name="connsiteY12" fmla="*/ 381343 h 4653453"/>
                  <a:gd name="connsiteX13" fmla="*/ 4096020 w 4361296"/>
                  <a:gd name="connsiteY13" fmla="*/ 569685 h 4653453"/>
                  <a:gd name="connsiteX14" fmla="*/ 3883844 w 4361296"/>
                  <a:gd name="connsiteY14" fmla="*/ 843256 h 4653453"/>
                  <a:gd name="connsiteX15" fmla="*/ 3780149 w 4361296"/>
                  <a:gd name="connsiteY15" fmla="*/ 1126060 h 4653453"/>
                  <a:gd name="connsiteX16" fmla="*/ 3728568 w 4361296"/>
                  <a:gd name="connsiteY16" fmla="*/ 1454984 h 4653453"/>
                  <a:gd name="connsiteX17" fmla="*/ 3723588 w 4361296"/>
                  <a:gd name="connsiteY17" fmla="*/ 1955619 h 4653453"/>
                  <a:gd name="connsiteX18" fmla="*/ 3704734 w 4361296"/>
                  <a:gd name="connsiteY18" fmla="*/ 2870019 h 4653453"/>
                  <a:gd name="connsiteX19" fmla="*/ 3629001 w 4361296"/>
                  <a:gd name="connsiteY19" fmla="*/ 3460660 h 4653453"/>
                  <a:gd name="connsiteX20" fmla="*/ 3412736 w 4361296"/>
                  <a:gd name="connsiteY20" fmla="*/ 3904572 h 4653453"/>
                  <a:gd name="connsiteX21" fmla="*/ 2950590 w 4361296"/>
                  <a:gd name="connsiteY21" fmla="*/ 4359454 h 4653453"/>
                  <a:gd name="connsiteX22" fmla="*/ 2215299 w 4361296"/>
                  <a:gd name="connsiteY22" fmla="*/ 4642258 h 4653453"/>
                  <a:gd name="connsiteX23" fmla="*/ 1388557 w 4361296"/>
                  <a:gd name="connsiteY23" fmla="*/ 4569292 h 4653453"/>
                  <a:gd name="connsiteX24" fmla="*/ 833783 w 4361296"/>
                  <a:gd name="connsiteY24" fmla="*/ 4314258 h 4653453"/>
                  <a:gd name="connsiteX25" fmla="*/ 460873 w 4361296"/>
                  <a:gd name="connsiteY25" fmla="*/ 3912906 h 4653453"/>
                  <a:gd name="connsiteX26" fmla="*/ 122549 w 4361296"/>
                  <a:gd name="connsiteY26" fmla="*/ 3340788 h 4653453"/>
                  <a:gd name="connsiteX27" fmla="*/ 0 w 4361296"/>
                  <a:gd name="connsiteY27" fmla="*/ 3152823 h 4653453"/>
                  <a:gd name="connsiteX0" fmla="*/ 1725105 w 4361296"/>
                  <a:gd name="connsiteY0" fmla="*/ 2106448 h 4658785"/>
                  <a:gd name="connsiteX1" fmla="*/ 2196446 w 4361296"/>
                  <a:gd name="connsiteY1" fmla="*/ 2804031 h 4658785"/>
                  <a:gd name="connsiteX2" fmla="*/ 2460396 w 4361296"/>
                  <a:gd name="connsiteY2" fmla="*/ 2935435 h 4658785"/>
                  <a:gd name="connsiteX3" fmla="*/ 2697526 w 4361296"/>
                  <a:gd name="connsiteY3" fmla="*/ 2802965 h 4658785"/>
                  <a:gd name="connsiteX4" fmla="*/ 2771994 w 4361296"/>
                  <a:gd name="connsiteY4" fmla="*/ 2464157 h 4658785"/>
                  <a:gd name="connsiteX5" fmla="*/ 2943689 w 4361296"/>
                  <a:gd name="connsiteY5" fmla="*/ 1291759 h 4658785"/>
                  <a:gd name="connsiteX6" fmla="*/ 3157980 w 4361296"/>
                  <a:gd name="connsiteY6" fmla="*/ 748988 h 4658785"/>
                  <a:gd name="connsiteX7" fmla="*/ 3549506 w 4361296"/>
                  <a:gd name="connsiteY7" fmla="*/ 338656 h 4658785"/>
                  <a:gd name="connsiteX8" fmla="*/ 3803740 w 4361296"/>
                  <a:gd name="connsiteY8" fmla="*/ 164479 h 4658785"/>
                  <a:gd name="connsiteX9" fmla="*/ 4067883 w 4361296"/>
                  <a:gd name="connsiteY9" fmla="*/ 27813 h 4658785"/>
                  <a:gd name="connsiteX10" fmla="*/ 4176075 w 4361296"/>
                  <a:gd name="connsiteY10" fmla="*/ 23124 h 4658785"/>
                  <a:gd name="connsiteX11" fmla="*/ 4355184 w 4361296"/>
                  <a:gd name="connsiteY11" fmla="*/ 277648 h 4658785"/>
                  <a:gd name="connsiteX12" fmla="*/ 4298623 w 4361296"/>
                  <a:gd name="connsiteY12" fmla="*/ 381343 h 4658785"/>
                  <a:gd name="connsiteX13" fmla="*/ 4096020 w 4361296"/>
                  <a:gd name="connsiteY13" fmla="*/ 569685 h 4658785"/>
                  <a:gd name="connsiteX14" fmla="*/ 3883844 w 4361296"/>
                  <a:gd name="connsiteY14" fmla="*/ 843256 h 4658785"/>
                  <a:gd name="connsiteX15" fmla="*/ 3780149 w 4361296"/>
                  <a:gd name="connsiteY15" fmla="*/ 1126060 h 4658785"/>
                  <a:gd name="connsiteX16" fmla="*/ 3728568 w 4361296"/>
                  <a:gd name="connsiteY16" fmla="*/ 1454984 h 4658785"/>
                  <a:gd name="connsiteX17" fmla="*/ 3723588 w 4361296"/>
                  <a:gd name="connsiteY17" fmla="*/ 1955619 h 4658785"/>
                  <a:gd name="connsiteX18" fmla="*/ 3704734 w 4361296"/>
                  <a:gd name="connsiteY18" fmla="*/ 2870019 h 4658785"/>
                  <a:gd name="connsiteX19" fmla="*/ 3629001 w 4361296"/>
                  <a:gd name="connsiteY19" fmla="*/ 3460660 h 4658785"/>
                  <a:gd name="connsiteX20" fmla="*/ 3412736 w 4361296"/>
                  <a:gd name="connsiteY20" fmla="*/ 3904572 h 4658785"/>
                  <a:gd name="connsiteX21" fmla="*/ 2950590 w 4361296"/>
                  <a:gd name="connsiteY21" fmla="*/ 4359454 h 4658785"/>
                  <a:gd name="connsiteX22" fmla="*/ 2256862 w 4361296"/>
                  <a:gd name="connsiteY22" fmla="*/ 4648195 h 4658785"/>
                  <a:gd name="connsiteX23" fmla="*/ 1388557 w 4361296"/>
                  <a:gd name="connsiteY23" fmla="*/ 4569292 h 4658785"/>
                  <a:gd name="connsiteX24" fmla="*/ 833783 w 4361296"/>
                  <a:gd name="connsiteY24" fmla="*/ 4314258 h 4658785"/>
                  <a:gd name="connsiteX25" fmla="*/ 460873 w 4361296"/>
                  <a:gd name="connsiteY25" fmla="*/ 3912906 h 4658785"/>
                  <a:gd name="connsiteX26" fmla="*/ 122549 w 4361296"/>
                  <a:gd name="connsiteY26" fmla="*/ 3340788 h 4658785"/>
                  <a:gd name="connsiteX27" fmla="*/ 0 w 4361296"/>
                  <a:gd name="connsiteY27" fmla="*/ 3152823 h 4658785"/>
                  <a:gd name="connsiteX0" fmla="*/ 1725105 w 4361296"/>
                  <a:gd name="connsiteY0" fmla="*/ 2106448 h 4665692"/>
                  <a:gd name="connsiteX1" fmla="*/ 2196446 w 4361296"/>
                  <a:gd name="connsiteY1" fmla="*/ 2804031 h 4665692"/>
                  <a:gd name="connsiteX2" fmla="*/ 2460396 w 4361296"/>
                  <a:gd name="connsiteY2" fmla="*/ 2935435 h 4665692"/>
                  <a:gd name="connsiteX3" fmla="*/ 2697526 w 4361296"/>
                  <a:gd name="connsiteY3" fmla="*/ 2802965 h 4665692"/>
                  <a:gd name="connsiteX4" fmla="*/ 2771994 w 4361296"/>
                  <a:gd name="connsiteY4" fmla="*/ 2464157 h 4665692"/>
                  <a:gd name="connsiteX5" fmla="*/ 2943689 w 4361296"/>
                  <a:gd name="connsiteY5" fmla="*/ 1291759 h 4665692"/>
                  <a:gd name="connsiteX6" fmla="*/ 3157980 w 4361296"/>
                  <a:gd name="connsiteY6" fmla="*/ 748988 h 4665692"/>
                  <a:gd name="connsiteX7" fmla="*/ 3549506 w 4361296"/>
                  <a:gd name="connsiteY7" fmla="*/ 338656 h 4665692"/>
                  <a:gd name="connsiteX8" fmla="*/ 3803740 w 4361296"/>
                  <a:gd name="connsiteY8" fmla="*/ 164479 h 4665692"/>
                  <a:gd name="connsiteX9" fmla="*/ 4067883 w 4361296"/>
                  <a:gd name="connsiteY9" fmla="*/ 27813 h 4665692"/>
                  <a:gd name="connsiteX10" fmla="*/ 4176075 w 4361296"/>
                  <a:gd name="connsiteY10" fmla="*/ 23124 h 4665692"/>
                  <a:gd name="connsiteX11" fmla="*/ 4355184 w 4361296"/>
                  <a:gd name="connsiteY11" fmla="*/ 277648 h 4665692"/>
                  <a:gd name="connsiteX12" fmla="*/ 4298623 w 4361296"/>
                  <a:gd name="connsiteY12" fmla="*/ 381343 h 4665692"/>
                  <a:gd name="connsiteX13" fmla="*/ 4096020 w 4361296"/>
                  <a:gd name="connsiteY13" fmla="*/ 569685 h 4665692"/>
                  <a:gd name="connsiteX14" fmla="*/ 3883844 w 4361296"/>
                  <a:gd name="connsiteY14" fmla="*/ 843256 h 4665692"/>
                  <a:gd name="connsiteX15" fmla="*/ 3780149 w 4361296"/>
                  <a:gd name="connsiteY15" fmla="*/ 1126060 h 4665692"/>
                  <a:gd name="connsiteX16" fmla="*/ 3728568 w 4361296"/>
                  <a:gd name="connsiteY16" fmla="*/ 1454984 h 4665692"/>
                  <a:gd name="connsiteX17" fmla="*/ 3723588 w 4361296"/>
                  <a:gd name="connsiteY17" fmla="*/ 1955619 h 4665692"/>
                  <a:gd name="connsiteX18" fmla="*/ 3704734 w 4361296"/>
                  <a:gd name="connsiteY18" fmla="*/ 2870019 h 4665692"/>
                  <a:gd name="connsiteX19" fmla="*/ 3629001 w 4361296"/>
                  <a:gd name="connsiteY19" fmla="*/ 3460660 h 4665692"/>
                  <a:gd name="connsiteX20" fmla="*/ 3412736 w 4361296"/>
                  <a:gd name="connsiteY20" fmla="*/ 3904572 h 4665692"/>
                  <a:gd name="connsiteX21" fmla="*/ 2950590 w 4361296"/>
                  <a:gd name="connsiteY21" fmla="*/ 4359454 h 4665692"/>
                  <a:gd name="connsiteX22" fmla="*/ 2256862 w 4361296"/>
                  <a:gd name="connsiteY22" fmla="*/ 4648195 h 4665692"/>
                  <a:gd name="connsiteX23" fmla="*/ 1453872 w 4361296"/>
                  <a:gd name="connsiteY23" fmla="*/ 4598981 h 4665692"/>
                  <a:gd name="connsiteX24" fmla="*/ 833783 w 4361296"/>
                  <a:gd name="connsiteY24" fmla="*/ 4314258 h 4665692"/>
                  <a:gd name="connsiteX25" fmla="*/ 460873 w 4361296"/>
                  <a:gd name="connsiteY25" fmla="*/ 3912906 h 4665692"/>
                  <a:gd name="connsiteX26" fmla="*/ 122549 w 4361296"/>
                  <a:gd name="connsiteY26" fmla="*/ 3340788 h 4665692"/>
                  <a:gd name="connsiteX27" fmla="*/ 0 w 4361296"/>
                  <a:gd name="connsiteY27" fmla="*/ 3152823 h 4665692"/>
                  <a:gd name="connsiteX0" fmla="*/ 1604875 w 4241066"/>
                  <a:gd name="connsiteY0" fmla="*/ 2106448 h 4665692"/>
                  <a:gd name="connsiteX1" fmla="*/ 2076216 w 4241066"/>
                  <a:gd name="connsiteY1" fmla="*/ 2804031 h 4665692"/>
                  <a:gd name="connsiteX2" fmla="*/ 2340166 w 4241066"/>
                  <a:gd name="connsiteY2" fmla="*/ 2935435 h 4665692"/>
                  <a:gd name="connsiteX3" fmla="*/ 2577296 w 4241066"/>
                  <a:gd name="connsiteY3" fmla="*/ 2802965 h 4665692"/>
                  <a:gd name="connsiteX4" fmla="*/ 2651764 w 4241066"/>
                  <a:gd name="connsiteY4" fmla="*/ 2464157 h 4665692"/>
                  <a:gd name="connsiteX5" fmla="*/ 2823459 w 4241066"/>
                  <a:gd name="connsiteY5" fmla="*/ 1291759 h 4665692"/>
                  <a:gd name="connsiteX6" fmla="*/ 3037750 w 4241066"/>
                  <a:gd name="connsiteY6" fmla="*/ 748988 h 4665692"/>
                  <a:gd name="connsiteX7" fmla="*/ 3429276 w 4241066"/>
                  <a:gd name="connsiteY7" fmla="*/ 338656 h 4665692"/>
                  <a:gd name="connsiteX8" fmla="*/ 3683510 w 4241066"/>
                  <a:gd name="connsiteY8" fmla="*/ 164479 h 4665692"/>
                  <a:gd name="connsiteX9" fmla="*/ 3947653 w 4241066"/>
                  <a:gd name="connsiteY9" fmla="*/ 27813 h 4665692"/>
                  <a:gd name="connsiteX10" fmla="*/ 4055845 w 4241066"/>
                  <a:gd name="connsiteY10" fmla="*/ 23124 h 4665692"/>
                  <a:gd name="connsiteX11" fmla="*/ 4234954 w 4241066"/>
                  <a:gd name="connsiteY11" fmla="*/ 277648 h 4665692"/>
                  <a:gd name="connsiteX12" fmla="*/ 4178393 w 4241066"/>
                  <a:gd name="connsiteY12" fmla="*/ 381343 h 4665692"/>
                  <a:gd name="connsiteX13" fmla="*/ 3975790 w 4241066"/>
                  <a:gd name="connsiteY13" fmla="*/ 569685 h 4665692"/>
                  <a:gd name="connsiteX14" fmla="*/ 3763614 w 4241066"/>
                  <a:gd name="connsiteY14" fmla="*/ 843256 h 4665692"/>
                  <a:gd name="connsiteX15" fmla="*/ 3659919 w 4241066"/>
                  <a:gd name="connsiteY15" fmla="*/ 1126060 h 4665692"/>
                  <a:gd name="connsiteX16" fmla="*/ 3608338 w 4241066"/>
                  <a:gd name="connsiteY16" fmla="*/ 1454984 h 4665692"/>
                  <a:gd name="connsiteX17" fmla="*/ 3603358 w 4241066"/>
                  <a:gd name="connsiteY17" fmla="*/ 1955619 h 4665692"/>
                  <a:gd name="connsiteX18" fmla="*/ 3584504 w 4241066"/>
                  <a:gd name="connsiteY18" fmla="*/ 2870019 h 4665692"/>
                  <a:gd name="connsiteX19" fmla="*/ 3508771 w 4241066"/>
                  <a:gd name="connsiteY19" fmla="*/ 3460660 h 4665692"/>
                  <a:gd name="connsiteX20" fmla="*/ 3292506 w 4241066"/>
                  <a:gd name="connsiteY20" fmla="*/ 3904572 h 4665692"/>
                  <a:gd name="connsiteX21" fmla="*/ 2830360 w 4241066"/>
                  <a:gd name="connsiteY21" fmla="*/ 4359454 h 4665692"/>
                  <a:gd name="connsiteX22" fmla="*/ 2136632 w 4241066"/>
                  <a:gd name="connsiteY22" fmla="*/ 4648195 h 4665692"/>
                  <a:gd name="connsiteX23" fmla="*/ 1333642 w 4241066"/>
                  <a:gd name="connsiteY23" fmla="*/ 4598981 h 4665692"/>
                  <a:gd name="connsiteX24" fmla="*/ 713553 w 4241066"/>
                  <a:gd name="connsiteY24" fmla="*/ 4314258 h 4665692"/>
                  <a:gd name="connsiteX25" fmla="*/ 340643 w 4241066"/>
                  <a:gd name="connsiteY25" fmla="*/ 3912906 h 4665692"/>
                  <a:gd name="connsiteX26" fmla="*/ 2319 w 4241066"/>
                  <a:gd name="connsiteY26" fmla="*/ 3340788 h 4665692"/>
                  <a:gd name="connsiteX27" fmla="*/ 1602382 w 4241066"/>
                  <a:gd name="connsiteY27" fmla="*/ 2102738 h 4665692"/>
                  <a:gd name="connsiteX0" fmla="*/ 1604860 w 4241051"/>
                  <a:gd name="connsiteY0" fmla="*/ 2106448 h 4665692"/>
                  <a:gd name="connsiteX1" fmla="*/ 2076201 w 4241051"/>
                  <a:gd name="connsiteY1" fmla="*/ 2804031 h 4665692"/>
                  <a:gd name="connsiteX2" fmla="*/ 2340151 w 4241051"/>
                  <a:gd name="connsiteY2" fmla="*/ 2935435 h 4665692"/>
                  <a:gd name="connsiteX3" fmla="*/ 2577281 w 4241051"/>
                  <a:gd name="connsiteY3" fmla="*/ 2802965 h 4665692"/>
                  <a:gd name="connsiteX4" fmla="*/ 2651749 w 4241051"/>
                  <a:gd name="connsiteY4" fmla="*/ 2464157 h 4665692"/>
                  <a:gd name="connsiteX5" fmla="*/ 2823444 w 4241051"/>
                  <a:gd name="connsiteY5" fmla="*/ 1291759 h 4665692"/>
                  <a:gd name="connsiteX6" fmla="*/ 3037735 w 4241051"/>
                  <a:gd name="connsiteY6" fmla="*/ 748988 h 4665692"/>
                  <a:gd name="connsiteX7" fmla="*/ 3429261 w 4241051"/>
                  <a:gd name="connsiteY7" fmla="*/ 338656 h 4665692"/>
                  <a:gd name="connsiteX8" fmla="*/ 3683495 w 4241051"/>
                  <a:gd name="connsiteY8" fmla="*/ 164479 h 4665692"/>
                  <a:gd name="connsiteX9" fmla="*/ 3947638 w 4241051"/>
                  <a:gd name="connsiteY9" fmla="*/ 27813 h 4665692"/>
                  <a:gd name="connsiteX10" fmla="*/ 4055830 w 4241051"/>
                  <a:gd name="connsiteY10" fmla="*/ 23124 h 4665692"/>
                  <a:gd name="connsiteX11" fmla="*/ 4234939 w 4241051"/>
                  <a:gd name="connsiteY11" fmla="*/ 277648 h 4665692"/>
                  <a:gd name="connsiteX12" fmla="*/ 4178378 w 4241051"/>
                  <a:gd name="connsiteY12" fmla="*/ 381343 h 4665692"/>
                  <a:gd name="connsiteX13" fmla="*/ 3975775 w 4241051"/>
                  <a:gd name="connsiteY13" fmla="*/ 569685 h 4665692"/>
                  <a:gd name="connsiteX14" fmla="*/ 3763599 w 4241051"/>
                  <a:gd name="connsiteY14" fmla="*/ 843256 h 4665692"/>
                  <a:gd name="connsiteX15" fmla="*/ 3659904 w 4241051"/>
                  <a:gd name="connsiteY15" fmla="*/ 1126060 h 4665692"/>
                  <a:gd name="connsiteX16" fmla="*/ 3608323 w 4241051"/>
                  <a:gd name="connsiteY16" fmla="*/ 1454984 h 4665692"/>
                  <a:gd name="connsiteX17" fmla="*/ 3603343 w 4241051"/>
                  <a:gd name="connsiteY17" fmla="*/ 1955619 h 4665692"/>
                  <a:gd name="connsiteX18" fmla="*/ 3584489 w 4241051"/>
                  <a:gd name="connsiteY18" fmla="*/ 2870019 h 4665692"/>
                  <a:gd name="connsiteX19" fmla="*/ 3508756 w 4241051"/>
                  <a:gd name="connsiteY19" fmla="*/ 3460660 h 4665692"/>
                  <a:gd name="connsiteX20" fmla="*/ 3292491 w 4241051"/>
                  <a:gd name="connsiteY20" fmla="*/ 3904572 h 4665692"/>
                  <a:gd name="connsiteX21" fmla="*/ 2830345 w 4241051"/>
                  <a:gd name="connsiteY21" fmla="*/ 4359454 h 4665692"/>
                  <a:gd name="connsiteX22" fmla="*/ 2136617 w 4241051"/>
                  <a:gd name="connsiteY22" fmla="*/ 4648195 h 4665692"/>
                  <a:gd name="connsiteX23" fmla="*/ 1333627 w 4241051"/>
                  <a:gd name="connsiteY23" fmla="*/ 4598981 h 4665692"/>
                  <a:gd name="connsiteX24" fmla="*/ 713538 w 4241051"/>
                  <a:gd name="connsiteY24" fmla="*/ 4314258 h 4665692"/>
                  <a:gd name="connsiteX25" fmla="*/ 340628 w 4241051"/>
                  <a:gd name="connsiteY25" fmla="*/ 3912906 h 4665692"/>
                  <a:gd name="connsiteX26" fmla="*/ 2304 w 4241051"/>
                  <a:gd name="connsiteY26" fmla="*/ 3340788 h 4665692"/>
                  <a:gd name="connsiteX27" fmla="*/ 1614166 w 4241051"/>
                  <a:gd name="connsiteY27" fmla="*/ 2138134 h 4665692"/>
                  <a:gd name="connsiteX0" fmla="*/ 1605114 w 4241305"/>
                  <a:gd name="connsiteY0" fmla="*/ 2106448 h 4665692"/>
                  <a:gd name="connsiteX1" fmla="*/ 2076455 w 4241305"/>
                  <a:gd name="connsiteY1" fmla="*/ 2804031 h 4665692"/>
                  <a:gd name="connsiteX2" fmla="*/ 2340405 w 4241305"/>
                  <a:gd name="connsiteY2" fmla="*/ 2935435 h 4665692"/>
                  <a:gd name="connsiteX3" fmla="*/ 2577535 w 4241305"/>
                  <a:gd name="connsiteY3" fmla="*/ 2802965 h 4665692"/>
                  <a:gd name="connsiteX4" fmla="*/ 2652003 w 4241305"/>
                  <a:gd name="connsiteY4" fmla="*/ 2464157 h 4665692"/>
                  <a:gd name="connsiteX5" fmla="*/ 2823698 w 4241305"/>
                  <a:gd name="connsiteY5" fmla="*/ 1291759 h 4665692"/>
                  <a:gd name="connsiteX6" fmla="*/ 3037989 w 4241305"/>
                  <a:gd name="connsiteY6" fmla="*/ 748988 h 4665692"/>
                  <a:gd name="connsiteX7" fmla="*/ 3429515 w 4241305"/>
                  <a:gd name="connsiteY7" fmla="*/ 338656 h 4665692"/>
                  <a:gd name="connsiteX8" fmla="*/ 3683749 w 4241305"/>
                  <a:gd name="connsiteY8" fmla="*/ 164479 h 4665692"/>
                  <a:gd name="connsiteX9" fmla="*/ 3947892 w 4241305"/>
                  <a:gd name="connsiteY9" fmla="*/ 27813 h 4665692"/>
                  <a:gd name="connsiteX10" fmla="*/ 4056084 w 4241305"/>
                  <a:gd name="connsiteY10" fmla="*/ 23124 h 4665692"/>
                  <a:gd name="connsiteX11" fmla="*/ 4235193 w 4241305"/>
                  <a:gd name="connsiteY11" fmla="*/ 277648 h 4665692"/>
                  <a:gd name="connsiteX12" fmla="*/ 4178632 w 4241305"/>
                  <a:gd name="connsiteY12" fmla="*/ 381343 h 4665692"/>
                  <a:gd name="connsiteX13" fmla="*/ 3976029 w 4241305"/>
                  <a:gd name="connsiteY13" fmla="*/ 569685 h 4665692"/>
                  <a:gd name="connsiteX14" fmla="*/ 3763853 w 4241305"/>
                  <a:gd name="connsiteY14" fmla="*/ 843256 h 4665692"/>
                  <a:gd name="connsiteX15" fmla="*/ 3660158 w 4241305"/>
                  <a:gd name="connsiteY15" fmla="*/ 1126060 h 4665692"/>
                  <a:gd name="connsiteX16" fmla="*/ 3608577 w 4241305"/>
                  <a:gd name="connsiteY16" fmla="*/ 1454984 h 4665692"/>
                  <a:gd name="connsiteX17" fmla="*/ 3603597 w 4241305"/>
                  <a:gd name="connsiteY17" fmla="*/ 1955619 h 4665692"/>
                  <a:gd name="connsiteX18" fmla="*/ 3584743 w 4241305"/>
                  <a:gd name="connsiteY18" fmla="*/ 2870019 h 4665692"/>
                  <a:gd name="connsiteX19" fmla="*/ 3509010 w 4241305"/>
                  <a:gd name="connsiteY19" fmla="*/ 3460660 h 4665692"/>
                  <a:gd name="connsiteX20" fmla="*/ 3292745 w 4241305"/>
                  <a:gd name="connsiteY20" fmla="*/ 3904572 h 4665692"/>
                  <a:gd name="connsiteX21" fmla="*/ 2830599 w 4241305"/>
                  <a:gd name="connsiteY21" fmla="*/ 4359454 h 4665692"/>
                  <a:gd name="connsiteX22" fmla="*/ 2136871 w 4241305"/>
                  <a:gd name="connsiteY22" fmla="*/ 4648195 h 4665692"/>
                  <a:gd name="connsiteX23" fmla="*/ 1333881 w 4241305"/>
                  <a:gd name="connsiteY23" fmla="*/ 4598981 h 4665692"/>
                  <a:gd name="connsiteX24" fmla="*/ 713792 w 4241305"/>
                  <a:gd name="connsiteY24" fmla="*/ 4314258 h 4665692"/>
                  <a:gd name="connsiteX25" fmla="*/ 340882 w 4241305"/>
                  <a:gd name="connsiteY25" fmla="*/ 3912906 h 4665692"/>
                  <a:gd name="connsiteX26" fmla="*/ 2558 w 4241305"/>
                  <a:gd name="connsiteY26" fmla="*/ 3340788 h 4665692"/>
                  <a:gd name="connsiteX27" fmla="*/ 1437439 w 4241305"/>
                  <a:gd name="connsiteY27" fmla="*/ 2250222 h 4665692"/>
                  <a:gd name="connsiteX0" fmla="*/ 1604875 w 4241066"/>
                  <a:gd name="connsiteY0" fmla="*/ 2106448 h 4665692"/>
                  <a:gd name="connsiteX1" fmla="*/ 2076216 w 4241066"/>
                  <a:gd name="connsiteY1" fmla="*/ 2804031 h 4665692"/>
                  <a:gd name="connsiteX2" fmla="*/ 2340166 w 4241066"/>
                  <a:gd name="connsiteY2" fmla="*/ 2935435 h 4665692"/>
                  <a:gd name="connsiteX3" fmla="*/ 2577296 w 4241066"/>
                  <a:gd name="connsiteY3" fmla="*/ 2802965 h 4665692"/>
                  <a:gd name="connsiteX4" fmla="*/ 2651764 w 4241066"/>
                  <a:gd name="connsiteY4" fmla="*/ 2464157 h 4665692"/>
                  <a:gd name="connsiteX5" fmla="*/ 2823459 w 4241066"/>
                  <a:gd name="connsiteY5" fmla="*/ 1291759 h 4665692"/>
                  <a:gd name="connsiteX6" fmla="*/ 3037750 w 4241066"/>
                  <a:gd name="connsiteY6" fmla="*/ 748988 h 4665692"/>
                  <a:gd name="connsiteX7" fmla="*/ 3429276 w 4241066"/>
                  <a:gd name="connsiteY7" fmla="*/ 338656 h 4665692"/>
                  <a:gd name="connsiteX8" fmla="*/ 3683510 w 4241066"/>
                  <a:gd name="connsiteY8" fmla="*/ 164479 h 4665692"/>
                  <a:gd name="connsiteX9" fmla="*/ 3947653 w 4241066"/>
                  <a:gd name="connsiteY9" fmla="*/ 27813 h 4665692"/>
                  <a:gd name="connsiteX10" fmla="*/ 4055845 w 4241066"/>
                  <a:gd name="connsiteY10" fmla="*/ 23124 h 4665692"/>
                  <a:gd name="connsiteX11" fmla="*/ 4234954 w 4241066"/>
                  <a:gd name="connsiteY11" fmla="*/ 277648 h 4665692"/>
                  <a:gd name="connsiteX12" fmla="*/ 4178393 w 4241066"/>
                  <a:gd name="connsiteY12" fmla="*/ 381343 h 4665692"/>
                  <a:gd name="connsiteX13" fmla="*/ 3975790 w 4241066"/>
                  <a:gd name="connsiteY13" fmla="*/ 569685 h 4665692"/>
                  <a:gd name="connsiteX14" fmla="*/ 3763614 w 4241066"/>
                  <a:gd name="connsiteY14" fmla="*/ 843256 h 4665692"/>
                  <a:gd name="connsiteX15" fmla="*/ 3659919 w 4241066"/>
                  <a:gd name="connsiteY15" fmla="*/ 1126060 h 4665692"/>
                  <a:gd name="connsiteX16" fmla="*/ 3608338 w 4241066"/>
                  <a:gd name="connsiteY16" fmla="*/ 1454984 h 4665692"/>
                  <a:gd name="connsiteX17" fmla="*/ 3603358 w 4241066"/>
                  <a:gd name="connsiteY17" fmla="*/ 1955619 h 4665692"/>
                  <a:gd name="connsiteX18" fmla="*/ 3584504 w 4241066"/>
                  <a:gd name="connsiteY18" fmla="*/ 2870019 h 4665692"/>
                  <a:gd name="connsiteX19" fmla="*/ 3508771 w 4241066"/>
                  <a:gd name="connsiteY19" fmla="*/ 3460660 h 4665692"/>
                  <a:gd name="connsiteX20" fmla="*/ 3292506 w 4241066"/>
                  <a:gd name="connsiteY20" fmla="*/ 3904572 h 4665692"/>
                  <a:gd name="connsiteX21" fmla="*/ 2830360 w 4241066"/>
                  <a:gd name="connsiteY21" fmla="*/ 4359454 h 4665692"/>
                  <a:gd name="connsiteX22" fmla="*/ 2136632 w 4241066"/>
                  <a:gd name="connsiteY22" fmla="*/ 4648195 h 4665692"/>
                  <a:gd name="connsiteX23" fmla="*/ 1333642 w 4241066"/>
                  <a:gd name="connsiteY23" fmla="*/ 4598981 h 4665692"/>
                  <a:gd name="connsiteX24" fmla="*/ 713553 w 4241066"/>
                  <a:gd name="connsiteY24" fmla="*/ 4314258 h 4665692"/>
                  <a:gd name="connsiteX25" fmla="*/ 340643 w 4241066"/>
                  <a:gd name="connsiteY25" fmla="*/ 3912906 h 4665692"/>
                  <a:gd name="connsiteX26" fmla="*/ 2319 w 4241066"/>
                  <a:gd name="connsiteY26" fmla="*/ 3340788 h 4665692"/>
                  <a:gd name="connsiteX27" fmla="*/ 1602382 w 4241066"/>
                  <a:gd name="connsiteY27" fmla="*/ 2108637 h 4665692"/>
                  <a:gd name="connsiteX0" fmla="*/ 1604837 w 4241028"/>
                  <a:gd name="connsiteY0" fmla="*/ 2106448 h 4665692"/>
                  <a:gd name="connsiteX1" fmla="*/ 2076178 w 4241028"/>
                  <a:gd name="connsiteY1" fmla="*/ 2804031 h 4665692"/>
                  <a:gd name="connsiteX2" fmla="*/ 2340128 w 4241028"/>
                  <a:gd name="connsiteY2" fmla="*/ 2935435 h 4665692"/>
                  <a:gd name="connsiteX3" fmla="*/ 2577258 w 4241028"/>
                  <a:gd name="connsiteY3" fmla="*/ 2802965 h 4665692"/>
                  <a:gd name="connsiteX4" fmla="*/ 2651726 w 4241028"/>
                  <a:gd name="connsiteY4" fmla="*/ 2464157 h 4665692"/>
                  <a:gd name="connsiteX5" fmla="*/ 2823421 w 4241028"/>
                  <a:gd name="connsiteY5" fmla="*/ 1291759 h 4665692"/>
                  <a:gd name="connsiteX6" fmla="*/ 3037712 w 4241028"/>
                  <a:gd name="connsiteY6" fmla="*/ 748988 h 4665692"/>
                  <a:gd name="connsiteX7" fmla="*/ 3429238 w 4241028"/>
                  <a:gd name="connsiteY7" fmla="*/ 338656 h 4665692"/>
                  <a:gd name="connsiteX8" fmla="*/ 3683472 w 4241028"/>
                  <a:gd name="connsiteY8" fmla="*/ 164479 h 4665692"/>
                  <a:gd name="connsiteX9" fmla="*/ 3947615 w 4241028"/>
                  <a:gd name="connsiteY9" fmla="*/ 27813 h 4665692"/>
                  <a:gd name="connsiteX10" fmla="*/ 4055807 w 4241028"/>
                  <a:gd name="connsiteY10" fmla="*/ 23124 h 4665692"/>
                  <a:gd name="connsiteX11" fmla="*/ 4234916 w 4241028"/>
                  <a:gd name="connsiteY11" fmla="*/ 277648 h 4665692"/>
                  <a:gd name="connsiteX12" fmla="*/ 4178355 w 4241028"/>
                  <a:gd name="connsiteY12" fmla="*/ 381343 h 4665692"/>
                  <a:gd name="connsiteX13" fmla="*/ 3975752 w 4241028"/>
                  <a:gd name="connsiteY13" fmla="*/ 569685 h 4665692"/>
                  <a:gd name="connsiteX14" fmla="*/ 3763576 w 4241028"/>
                  <a:gd name="connsiteY14" fmla="*/ 843256 h 4665692"/>
                  <a:gd name="connsiteX15" fmla="*/ 3659881 w 4241028"/>
                  <a:gd name="connsiteY15" fmla="*/ 1126060 h 4665692"/>
                  <a:gd name="connsiteX16" fmla="*/ 3608300 w 4241028"/>
                  <a:gd name="connsiteY16" fmla="*/ 1454984 h 4665692"/>
                  <a:gd name="connsiteX17" fmla="*/ 3603320 w 4241028"/>
                  <a:gd name="connsiteY17" fmla="*/ 1955619 h 4665692"/>
                  <a:gd name="connsiteX18" fmla="*/ 3584466 w 4241028"/>
                  <a:gd name="connsiteY18" fmla="*/ 2870019 h 4665692"/>
                  <a:gd name="connsiteX19" fmla="*/ 3508733 w 4241028"/>
                  <a:gd name="connsiteY19" fmla="*/ 3460660 h 4665692"/>
                  <a:gd name="connsiteX20" fmla="*/ 3292468 w 4241028"/>
                  <a:gd name="connsiteY20" fmla="*/ 3904572 h 4665692"/>
                  <a:gd name="connsiteX21" fmla="*/ 2830322 w 4241028"/>
                  <a:gd name="connsiteY21" fmla="*/ 4359454 h 4665692"/>
                  <a:gd name="connsiteX22" fmla="*/ 2136594 w 4241028"/>
                  <a:gd name="connsiteY22" fmla="*/ 4648195 h 4665692"/>
                  <a:gd name="connsiteX23" fmla="*/ 1333604 w 4241028"/>
                  <a:gd name="connsiteY23" fmla="*/ 4598981 h 4665692"/>
                  <a:gd name="connsiteX24" fmla="*/ 713515 w 4241028"/>
                  <a:gd name="connsiteY24" fmla="*/ 4314258 h 4665692"/>
                  <a:gd name="connsiteX25" fmla="*/ 340605 w 4241028"/>
                  <a:gd name="connsiteY25" fmla="*/ 3912906 h 4665692"/>
                  <a:gd name="connsiteX26" fmla="*/ 2281 w 4241028"/>
                  <a:gd name="connsiteY26" fmla="*/ 3340788 h 4665692"/>
                  <a:gd name="connsiteX27" fmla="*/ 1631841 w 4241028"/>
                  <a:gd name="connsiteY27" fmla="*/ 2102738 h 4665692"/>
                  <a:gd name="connsiteX0" fmla="*/ 1604859 w 4241050"/>
                  <a:gd name="connsiteY0" fmla="*/ 2106448 h 4665692"/>
                  <a:gd name="connsiteX1" fmla="*/ 2076200 w 4241050"/>
                  <a:gd name="connsiteY1" fmla="*/ 2804031 h 4665692"/>
                  <a:gd name="connsiteX2" fmla="*/ 2340150 w 4241050"/>
                  <a:gd name="connsiteY2" fmla="*/ 2935435 h 4665692"/>
                  <a:gd name="connsiteX3" fmla="*/ 2577280 w 4241050"/>
                  <a:gd name="connsiteY3" fmla="*/ 2802965 h 4665692"/>
                  <a:gd name="connsiteX4" fmla="*/ 2651748 w 4241050"/>
                  <a:gd name="connsiteY4" fmla="*/ 2464157 h 4665692"/>
                  <a:gd name="connsiteX5" fmla="*/ 2823443 w 4241050"/>
                  <a:gd name="connsiteY5" fmla="*/ 1291759 h 4665692"/>
                  <a:gd name="connsiteX6" fmla="*/ 3037734 w 4241050"/>
                  <a:gd name="connsiteY6" fmla="*/ 748988 h 4665692"/>
                  <a:gd name="connsiteX7" fmla="*/ 3429260 w 4241050"/>
                  <a:gd name="connsiteY7" fmla="*/ 338656 h 4665692"/>
                  <a:gd name="connsiteX8" fmla="*/ 3683494 w 4241050"/>
                  <a:gd name="connsiteY8" fmla="*/ 164479 h 4665692"/>
                  <a:gd name="connsiteX9" fmla="*/ 3947637 w 4241050"/>
                  <a:gd name="connsiteY9" fmla="*/ 27813 h 4665692"/>
                  <a:gd name="connsiteX10" fmla="*/ 4055829 w 4241050"/>
                  <a:gd name="connsiteY10" fmla="*/ 23124 h 4665692"/>
                  <a:gd name="connsiteX11" fmla="*/ 4234938 w 4241050"/>
                  <a:gd name="connsiteY11" fmla="*/ 277648 h 4665692"/>
                  <a:gd name="connsiteX12" fmla="*/ 4178377 w 4241050"/>
                  <a:gd name="connsiteY12" fmla="*/ 381343 h 4665692"/>
                  <a:gd name="connsiteX13" fmla="*/ 3975774 w 4241050"/>
                  <a:gd name="connsiteY13" fmla="*/ 569685 h 4665692"/>
                  <a:gd name="connsiteX14" fmla="*/ 3763598 w 4241050"/>
                  <a:gd name="connsiteY14" fmla="*/ 843256 h 4665692"/>
                  <a:gd name="connsiteX15" fmla="*/ 3659903 w 4241050"/>
                  <a:gd name="connsiteY15" fmla="*/ 1126060 h 4665692"/>
                  <a:gd name="connsiteX16" fmla="*/ 3608322 w 4241050"/>
                  <a:gd name="connsiteY16" fmla="*/ 1454984 h 4665692"/>
                  <a:gd name="connsiteX17" fmla="*/ 3603342 w 4241050"/>
                  <a:gd name="connsiteY17" fmla="*/ 1955619 h 4665692"/>
                  <a:gd name="connsiteX18" fmla="*/ 3584488 w 4241050"/>
                  <a:gd name="connsiteY18" fmla="*/ 2870019 h 4665692"/>
                  <a:gd name="connsiteX19" fmla="*/ 3508755 w 4241050"/>
                  <a:gd name="connsiteY19" fmla="*/ 3460660 h 4665692"/>
                  <a:gd name="connsiteX20" fmla="*/ 3292490 w 4241050"/>
                  <a:gd name="connsiteY20" fmla="*/ 3904572 h 4665692"/>
                  <a:gd name="connsiteX21" fmla="*/ 2830344 w 4241050"/>
                  <a:gd name="connsiteY21" fmla="*/ 4359454 h 4665692"/>
                  <a:gd name="connsiteX22" fmla="*/ 2136616 w 4241050"/>
                  <a:gd name="connsiteY22" fmla="*/ 4648195 h 4665692"/>
                  <a:gd name="connsiteX23" fmla="*/ 1333626 w 4241050"/>
                  <a:gd name="connsiteY23" fmla="*/ 4598981 h 4665692"/>
                  <a:gd name="connsiteX24" fmla="*/ 713537 w 4241050"/>
                  <a:gd name="connsiteY24" fmla="*/ 4314258 h 4665692"/>
                  <a:gd name="connsiteX25" fmla="*/ 340627 w 4241050"/>
                  <a:gd name="connsiteY25" fmla="*/ 3912906 h 4665692"/>
                  <a:gd name="connsiteX26" fmla="*/ 2303 w 4241050"/>
                  <a:gd name="connsiteY26" fmla="*/ 3340788 h 4665692"/>
                  <a:gd name="connsiteX27" fmla="*/ 1614165 w 4241050"/>
                  <a:gd name="connsiteY27" fmla="*/ 2114537 h 4665692"/>
                  <a:gd name="connsiteX0" fmla="*/ 1604821 w 4241012"/>
                  <a:gd name="connsiteY0" fmla="*/ 2106448 h 4665692"/>
                  <a:gd name="connsiteX1" fmla="*/ 2076162 w 4241012"/>
                  <a:gd name="connsiteY1" fmla="*/ 2804031 h 4665692"/>
                  <a:gd name="connsiteX2" fmla="*/ 2340112 w 4241012"/>
                  <a:gd name="connsiteY2" fmla="*/ 2935435 h 4665692"/>
                  <a:gd name="connsiteX3" fmla="*/ 2577242 w 4241012"/>
                  <a:gd name="connsiteY3" fmla="*/ 2802965 h 4665692"/>
                  <a:gd name="connsiteX4" fmla="*/ 2651710 w 4241012"/>
                  <a:gd name="connsiteY4" fmla="*/ 2464157 h 4665692"/>
                  <a:gd name="connsiteX5" fmla="*/ 2823405 w 4241012"/>
                  <a:gd name="connsiteY5" fmla="*/ 1291759 h 4665692"/>
                  <a:gd name="connsiteX6" fmla="*/ 3037696 w 4241012"/>
                  <a:gd name="connsiteY6" fmla="*/ 748988 h 4665692"/>
                  <a:gd name="connsiteX7" fmla="*/ 3429222 w 4241012"/>
                  <a:gd name="connsiteY7" fmla="*/ 338656 h 4665692"/>
                  <a:gd name="connsiteX8" fmla="*/ 3683456 w 4241012"/>
                  <a:gd name="connsiteY8" fmla="*/ 164479 h 4665692"/>
                  <a:gd name="connsiteX9" fmla="*/ 3947599 w 4241012"/>
                  <a:gd name="connsiteY9" fmla="*/ 27813 h 4665692"/>
                  <a:gd name="connsiteX10" fmla="*/ 4055791 w 4241012"/>
                  <a:gd name="connsiteY10" fmla="*/ 23124 h 4665692"/>
                  <a:gd name="connsiteX11" fmla="*/ 4234900 w 4241012"/>
                  <a:gd name="connsiteY11" fmla="*/ 277648 h 4665692"/>
                  <a:gd name="connsiteX12" fmla="*/ 4178339 w 4241012"/>
                  <a:gd name="connsiteY12" fmla="*/ 381343 h 4665692"/>
                  <a:gd name="connsiteX13" fmla="*/ 3975736 w 4241012"/>
                  <a:gd name="connsiteY13" fmla="*/ 569685 h 4665692"/>
                  <a:gd name="connsiteX14" fmla="*/ 3763560 w 4241012"/>
                  <a:gd name="connsiteY14" fmla="*/ 843256 h 4665692"/>
                  <a:gd name="connsiteX15" fmla="*/ 3659865 w 4241012"/>
                  <a:gd name="connsiteY15" fmla="*/ 1126060 h 4665692"/>
                  <a:gd name="connsiteX16" fmla="*/ 3608284 w 4241012"/>
                  <a:gd name="connsiteY16" fmla="*/ 1454984 h 4665692"/>
                  <a:gd name="connsiteX17" fmla="*/ 3603304 w 4241012"/>
                  <a:gd name="connsiteY17" fmla="*/ 1955619 h 4665692"/>
                  <a:gd name="connsiteX18" fmla="*/ 3584450 w 4241012"/>
                  <a:gd name="connsiteY18" fmla="*/ 2870019 h 4665692"/>
                  <a:gd name="connsiteX19" fmla="*/ 3508717 w 4241012"/>
                  <a:gd name="connsiteY19" fmla="*/ 3460660 h 4665692"/>
                  <a:gd name="connsiteX20" fmla="*/ 3292452 w 4241012"/>
                  <a:gd name="connsiteY20" fmla="*/ 3904572 h 4665692"/>
                  <a:gd name="connsiteX21" fmla="*/ 2830306 w 4241012"/>
                  <a:gd name="connsiteY21" fmla="*/ 4359454 h 4665692"/>
                  <a:gd name="connsiteX22" fmla="*/ 2136578 w 4241012"/>
                  <a:gd name="connsiteY22" fmla="*/ 4648195 h 4665692"/>
                  <a:gd name="connsiteX23" fmla="*/ 1333588 w 4241012"/>
                  <a:gd name="connsiteY23" fmla="*/ 4598981 h 4665692"/>
                  <a:gd name="connsiteX24" fmla="*/ 713499 w 4241012"/>
                  <a:gd name="connsiteY24" fmla="*/ 4314258 h 4665692"/>
                  <a:gd name="connsiteX25" fmla="*/ 340589 w 4241012"/>
                  <a:gd name="connsiteY25" fmla="*/ 3912906 h 4665692"/>
                  <a:gd name="connsiteX26" fmla="*/ 2265 w 4241012"/>
                  <a:gd name="connsiteY26" fmla="*/ 3340788 h 4665692"/>
                  <a:gd name="connsiteX27" fmla="*/ 1644720 w 4241012"/>
                  <a:gd name="connsiteY27" fmla="*/ 2100940 h 4665692"/>
                  <a:gd name="connsiteX0" fmla="*/ 1604846 w 4241037"/>
                  <a:gd name="connsiteY0" fmla="*/ 2106448 h 4665692"/>
                  <a:gd name="connsiteX1" fmla="*/ 2076187 w 4241037"/>
                  <a:gd name="connsiteY1" fmla="*/ 2804031 h 4665692"/>
                  <a:gd name="connsiteX2" fmla="*/ 2340137 w 4241037"/>
                  <a:gd name="connsiteY2" fmla="*/ 2935435 h 4665692"/>
                  <a:gd name="connsiteX3" fmla="*/ 2577267 w 4241037"/>
                  <a:gd name="connsiteY3" fmla="*/ 2802965 h 4665692"/>
                  <a:gd name="connsiteX4" fmla="*/ 2651735 w 4241037"/>
                  <a:gd name="connsiteY4" fmla="*/ 2464157 h 4665692"/>
                  <a:gd name="connsiteX5" fmla="*/ 2823430 w 4241037"/>
                  <a:gd name="connsiteY5" fmla="*/ 1291759 h 4665692"/>
                  <a:gd name="connsiteX6" fmla="*/ 3037721 w 4241037"/>
                  <a:gd name="connsiteY6" fmla="*/ 748988 h 4665692"/>
                  <a:gd name="connsiteX7" fmla="*/ 3429247 w 4241037"/>
                  <a:gd name="connsiteY7" fmla="*/ 338656 h 4665692"/>
                  <a:gd name="connsiteX8" fmla="*/ 3683481 w 4241037"/>
                  <a:gd name="connsiteY8" fmla="*/ 164479 h 4665692"/>
                  <a:gd name="connsiteX9" fmla="*/ 3947624 w 4241037"/>
                  <a:gd name="connsiteY9" fmla="*/ 27813 h 4665692"/>
                  <a:gd name="connsiteX10" fmla="*/ 4055816 w 4241037"/>
                  <a:gd name="connsiteY10" fmla="*/ 23124 h 4665692"/>
                  <a:gd name="connsiteX11" fmla="*/ 4234925 w 4241037"/>
                  <a:gd name="connsiteY11" fmla="*/ 277648 h 4665692"/>
                  <a:gd name="connsiteX12" fmla="*/ 4178364 w 4241037"/>
                  <a:gd name="connsiteY12" fmla="*/ 381343 h 4665692"/>
                  <a:gd name="connsiteX13" fmla="*/ 3975761 w 4241037"/>
                  <a:gd name="connsiteY13" fmla="*/ 569685 h 4665692"/>
                  <a:gd name="connsiteX14" fmla="*/ 3763585 w 4241037"/>
                  <a:gd name="connsiteY14" fmla="*/ 843256 h 4665692"/>
                  <a:gd name="connsiteX15" fmla="*/ 3659890 w 4241037"/>
                  <a:gd name="connsiteY15" fmla="*/ 1126060 h 4665692"/>
                  <a:gd name="connsiteX16" fmla="*/ 3608309 w 4241037"/>
                  <a:gd name="connsiteY16" fmla="*/ 1454984 h 4665692"/>
                  <a:gd name="connsiteX17" fmla="*/ 3603329 w 4241037"/>
                  <a:gd name="connsiteY17" fmla="*/ 1955619 h 4665692"/>
                  <a:gd name="connsiteX18" fmla="*/ 3584475 w 4241037"/>
                  <a:gd name="connsiteY18" fmla="*/ 2870019 h 4665692"/>
                  <a:gd name="connsiteX19" fmla="*/ 3508742 w 4241037"/>
                  <a:gd name="connsiteY19" fmla="*/ 3460660 h 4665692"/>
                  <a:gd name="connsiteX20" fmla="*/ 3292477 w 4241037"/>
                  <a:gd name="connsiteY20" fmla="*/ 3904572 h 4665692"/>
                  <a:gd name="connsiteX21" fmla="*/ 2830331 w 4241037"/>
                  <a:gd name="connsiteY21" fmla="*/ 4359454 h 4665692"/>
                  <a:gd name="connsiteX22" fmla="*/ 2136603 w 4241037"/>
                  <a:gd name="connsiteY22" fmla="*/ 4648195 h 4665692"/>
                  <a:gd name="connsiteX23" fmla="*/ 1333613 w 4241037"/>
                  <a:gd name="connsiteY23" fmla="*/ 4598981 h 4665692"/>
                  <a:gd name="connsiteX24" fmla="*/ 713524 w 4241037"/>
                  <a:gd name="connsiteY24" fmla="*/ 4314258 h 4665692"/>
                  <a:gd name="connsiteX25" fmla="*/ 340614 w 4241037"/>
                  <a:gd name="connsiteY25" fmla="*/ 3912906 h 4665692"/>
                  <a:gd name="connsiteX26" fmla="*/ 2290 w 4241037"/>
                  <a:gd name="connsiteY26" fmla="*/ 3340788 h 4665692"/>
                  <a:gd name="connsiteX27" fmla="*/ 1624349 w 4241037"/>
                  <a:gd name="connsiteY27" fmla="*/ 2114537 h 4665692"/>
                  <a:gd name="connsiteX0" fmla="*/ 1604842 w 4241033"/>
                  <a:gd name="connsiteY0" fmla="*/ 2106448 h 4665692"/>
                  <a:gd name="connsiteX1" fmla="*/ 2076183 w 4241033"/>
                  <a:gd name="connsiteY1" fmla="*/ 2804031 h 4665692"/>
                  <a:gd name="connsiteX2" fmla="*/ 2340133 w 4241033"/>
                  <a:gd name="connsiteY2" fmla="*/ 2935435 h 4665692"/>
                  <a:gd name="connsiteX3" fmla="*/ 2577263 w 4241033"/>
                  <a:gd name="connsiteY3" fmla="*/ 2802965 h 4665692"/>
                  <a:gd name="connsiteX4" fmla="*/ 2651731 w 4241033"/>
                  <a:gd name="connsiteY4" fmla="*/ 2464157 h 4665692"/>
                  <a:gd name="connsiteX5" fmla="*/ 2823426 w 4241033"/>
                  <a:gd name="connsiteY5" fmla="*/ 1291759 h 4665692"/>
                  <a:gd name="connsiteX6" fmla="*/ 3037717 w 4241033"/>
                  <a:gd name="connsiteY6" fmla="*/ 748988 h 4665692"/>
                  <a:gd name="connsiteX7" fmla="*/ 3429243 w 4241033"/>
                  <a:gd name="connsiteY7" fmla="*/ 338656 h 4665692"/>
                  <a:gd name="connsiteX8" fmla="*/ 3683477 w 4241033"/>
                  <a:gd name="connsiteY8" fmla="*/ 164479 h 4665692"/>
                  <a:gd name="connsiteX9" fmla="*/ 3947620 w 4241033"/>
                  <a:gd name="connsiteY9" fmla="*/ 27813 h 4665692"/>
                  <a:gd name="connsiteX10" fmla="*/ 4055812 w 4241033"/>
                  <a:gd name="connsiteY10" fmla="*/ 23124 h 4665692"/>
                  <a:gd name="connsiteX11" fmla="*/ 4234921 w 4241033"/>
                  <a:gd name="connsiteY11" fmla="*/ 277648 h 4665692"/>
                  <a:gd name="connsiteX12" fmla="*/ 4178360 w 4241033"/>
                  <a:gd name="connsiteY12" fmla="*/ 381343 h 4665692"/>
                  <a:gd name="connsiteX13" fmla="*/ 3975757 w 4241033"/>
                  <a:gd name="connsiteY13" fmla="*/ 569685 h 4665692"/>
                  <a:gd name="connsiteX14" fmla="*/ 3763581 w 4241033"/>
                  <a:gd name="connsiteY14" fmla="*/ 843256 h 4665692"/>
                  <a:gd name="connsiteX15" fmla="*/ 3659886 w 4241033"/>
                  <a:gd name="connsiteY15" fmla="*/ 1126060 h 4665692"/>
                  <a:gd name="connsiteX16" fmla="*/ 3608305 w 4241033"/>
                  <a:gd name="connsiteY16" fmla="*/ 1454984 h 4665692"/>
                  <a:gd name="connsiteX17" fmla="*/ 3603325 w 4241033"/>
                  <a:gd name="connsiteY17" fmla="*/ 1955619 h 4665692"/>
                  <a:gd name="connsiteX18" fmla="*/ 3584471 w 4241033"/>
                  <a:gd name="connsiteY18" fmla="*/ 2870019 h 4665692"/>
                  <a:gd name="connsiteX19" fmla="*/ 3508738 w 4241033"/>
                  <a:gd name="connsiteY19" fmla="*/ 3460660 h 4665692"/>
                  <a:gd name="connsiteX20" fmla="*/ 3292473 w 4241033"/>
                  <a:gd name="connsiteY20" fmla="*/ 3904572 h 4665692"/>
                  <a:gd name="connsiteX21" fmla="*/ 2830327 w 4241033"/>
                  <a:gd name="connsiteY21" fmla="*/ 4359454 h 4665692"/>
                  <a:gd name="connsiteX22" fmla="*/ 2136599 w 4241033"/>
                  <a:gd name="connsiteY22" fmla="*/ 4648195 h 4665692"/>
                  <a:gd name="connsiteX23" fmla="*/ 1333609 w 4241033"/>
                  <a:gd name="connsiteY23" fmla="*/ 4598981 h 4665692"/>
                  <a:gd name="connsiteX24" fmla="*/ 713520 w 4241033"/>
                  <a:gd name="connsiteY24" fmla="*/ 4314258 h 4665692"/>
                  <a:gd name="connsiteX25" fmla="*/ 340610 w 4241033"/>
                  <a:gd name="connsiteY25" fmla="*/ 3912906 h 4665692"/>
                  <a:gd name="connsiteX26" fmla="*/ 2286 w 4241033"/>
                  <a:gd name="connsiteY26" fmla="*/ 3340788 h 4665692"/>
                  <a:gd name="connsiteX27" fmla="*/ 1627744 w 4241033"/>
                  <a:gd name="connsiteY27" fmla="*/ 2151929 h 4665692"/>
                  <a:gd name="connsiteX0" fmla="*/ 1604850 w 4241041"/>
                  <a:gd name="connsiteY0" fmla="*/ 2106448 h 4665692"/>
                  <a:gd name="connsiteX1" fmla="*/ 2076191 w 4241041"/>
                  <a:gd name="connsiteY1" fmla="*/ 2804031 h 4665692"/>
                  <a:gd name="connsiteX2" fmla="*/ 2340141 w 4241041"/>
                  <a:gd name="connsiteY2" fmla="*/ 2935435 h 4665692"/>
                  <a:gd name="connsiteX3" fmla="*/ 2577271 w 4241041"/>
                  <a:gd name="connsiteY3" fmla="*/ 2802965 h 4665692"/>
                  <a:gd name="connsiteX4" fmla="*/ 2651739 w 4241041"/>
                  <a:gd name="connsiteY4" fmla="*/ 2464157 h 4665692"/>
                  <a:gd name="connsiteX5" fmla="*/ 2823434 w 4241041"/>
                  <a:gd name="connsiteY5" fmla="*/ 1291759 h 4665692"/>
                  <a:gd name="connsiteX6" fmla="*/ 3037725 w 4241041"/>
                  <a:gd name="connsiteY6" fmla="*/ 748988 h 4665692"/>
                  <a:gd name="connsiteX7" fmla="*/ 3429251 w 4241041"/>
                  <a:gd name="connsiteY7" fmla="*/ 338656 h 4665692"/>
                  <a:gd name="connsiteX8" fmla="*/ 3683485 w 4241041"/>
                  <a:gd name="connsiteY8" fmla="*/ 164479 h 4665692"/>
                  <a:gd name="connsiteX9" fmla="*/ 3947628 w 4241041"/>
                  <a:gd name="connsiteY9" fmla="*/ 27813 h 4665692"/>
                  <a:gd name="connsiteX10" fmla="*/ 4055820 w 4241041"/>
                  <a:gd name="connsiteY10" fmla="*/ 23124 h 4665692"/>
                  <a:gd name="connsiteX11" fmla="*/ 4234929 w 4241041"/>
                  <a:gd name="connsiteY11" fmla="*/ 277648 h 4665692"/>
                  <a:gd name="connsiteX12" fmla="*/ 4178368 w 4241041"/>
                  <a:gd name="connsiteY12" fmla="*/ 381343 h 4665692"/>
                  <a:gd name="connsiteX13" fmla="*/ 3975765 w 4241041"/>
                  <a:gd name="connsiteY13" fmla="*/ 569685 h 4665692"/>
                  <a:gd name="connsiteX14" fmla="*/ 3763589 w 4241041"/>
                  <a:gd name="connsiteY14" fmla="*/ 843256 h 4665692"/>
                  <a:gd name="connsiteX15" fmla="*/ 3659894 w 4241041"/>
                  <a:gd name="connsiteY15" fmla="*/ 1126060 h 4665692"/>
                  <a:gd name="connsiteX16" fmla="*/ 3608313 w 4241041"/>
                  <a:gd name="connsiteY16" fmla="*/ 1454984 h 4665692"/>
                  <a:gd name="connsiteX17" fmla="*/ 3603333 w 4241041"/>
                  <a:gd name="connsiteY17" fmla="*/ 1955619 h 4665692"/>
                  <a:gd name="connsiteX18" fmla="*/ 3584479 w 4241041"/>
                  <a:gd name="connsiteY18" fmla="*/ 2870019 h 4665692"/>
                  <a:gd name="connsiteX19" fmla="*/ 3508746 w 4241041"/>
                  <a:gd name="connsiteY19" fmla="*/ 3460660 h 4665692"/>
                  <a:gd name="connsiteX20" fmla="*/ 3292481 w 4241041"/>
                  <a:gd name="connsiteY20" fmla="*/ 3904572 h 4665692"/>
                  <a:gd name="connsiteX21" fmla="*/ 2830335 w 4241041"/>
                  <a:gd name="connsiteY21" fmla="*/ 4359454 h 4665692"/>
                  <a:gd name="connsiteX22" fmla="*/ 2136607 w 4241041"/>
                  <a:gd name="connsiteY22" fmla="*/ 4648195 h 4665692"/>
                  <a:gd name="connsiteX23" fmla="*/ 1333617 w 4241041"/>
                  <a:gd name="connsiteY23" fmla="*/ 4598981 h 4665692"/>
                  <a:gd name="connsiteX24" fmla="*/ 713528 w 4241041"/>
                  <a:gd name="connsiteY24" fmla="*/ 4314258 h 4665692"/>
                  <a:gd name="connsiteX25" fmla="*/ 340618 w 4241041"/>
                  <a:gd name="connsiteY25" fmla="*/ 3912906 h 4665692"/>
                  <a:gd name="connsiteX26" fmla="*/ 2294 w 4241041"/>
                  <a:gd name="connsiteY26" fmla="*/ 3340788 h 4665692"/>
                  <a:gd name="connsiteX27" fmla="*/ 1620954 w 4241041"/>
                  <a:gd name="connsiteY27" fmla="*/ 2134933 h 4665692"/>
                  <a:gd name="connsiteX0" fmla="*/ 1605008 w 4241199"/>
                  <a:gd name="connsiteY0" fmla="*/ 2106448 h 4665692"/>
                  <a:gd name="connsiteX1" fmla="*/ 2076349 w 4241199"/>
                  <a:gd name="connsiteY1" fmla="*/ 2804031 h 4665692"/>
                  <a:gd name="connsiteX2" fmla="*/ 2340299 w 4241199"/>
                  <a:gd name="connsiteY2" fmla="*/ 2935435 h 4665692"/>
                  <a:gd name="connsiteX3" fmla="*/ 2577429 w 4241199"/>
                  <a:gd name="connsiteY3" fmla="*/ 2802965 h 4665692"/>
                  <a:gd name="connsiteX4" fmla="*/ 2651897 w 4241199"/>
                  <a:gd name="connsiteY4" fmla="*/ 2464157 h 4665692"/>
                  <a:gd name="connsiteX5" fmla="*/ 2823592 w 4241199"/>
                  <a:gd name="connsiteY5" fmla="*/ 1291759 h 4665692"/>
                  <a:gd name="connsiteX6" fmla="*/ 3037883 w 4241199"/>
                  <a:gd name="connsiteY6" fmla="*/ 748988 h 4665692"/>
                  <a:gd name="connsiteX7" fmla="*/ 3429409 w 4241199"/>
                  <a:gd name="connsiteY7" fmla="*/ 338656 h 4665692"/>
                  <a:gd name="connsiteX8" fmla="*/ 3683643 w 4241199"/>
                  <a:gd name="connsiteY8" fmla="*/ 164479 h 4665692"/>
                  <a:gd name="connsiteX9" fmla="*/ 3947786 w 4241199"/>
                  <a:gd name="connsiteY9" fmla="*/ 27813 h 4665692"/>
                  <a:gd name="connsiteX10" fmla="*/ 4055978 w 4241199"/>
                  <a:gd name="connsiteY10" fmla="*/ 23124 h 4665692"/>
                  <a:gd name="connsiteX11" fmla="*/ 4235087 w 4241199"/>
                  <a:gd name="connsiteY11" fmla="*/ 277648 h 4665692"/>
                  <a:gd name="connsiteX12" fmla="*/ 4178526 w 4241199"/>
                  <a:gd name="connsiteY12" fmla="*/ 381343 h 4665692"/>
                  <a:gd name="connsiteX13" fmla="*/ 3975923 w 4241199"/>
                  <a:gd name="connsiteY13" fmla="*/ 569685 h 4665692"/>
                  <a:gd name="connsiteX14" fmla="*/ 3763747 w 4241199"/>
                  <a:gd name="connsiteY14" fmla="*/ 843256 h 4665692"/>
                  <a:gd name="connsiteX15" fmla="*/ 3660052 w 4241199"/>
                  <a:gd name="connsiteY15" fmla="*/ 1126060 h 4665692"/>
                  <a:gd name="connsiteX16" fmla="*/ 3608471 w 4241199"/>
                  <a:gd name="connsiteY16" fmla="*/ 1454984 h 4665692"/>
                  <a:gd name="connsiteX17" fmla="*/ 3603491 w 4241199"/>
                  <a:gd name="connsiteY17" fmla="*/ 1955619 h 4665692"/>
                  <a:gd name="connsiteX18" fmla="*/ 3584637 w 4241199"/>
                  <a:gd name="connsiteY18" fmla="*/ 2870019 h 4665692"/>
                  <a:gd name="connsiteX19" fmla="*/ 3508904 w 4241199"/>
                  <a:gd name="connsiteY19" fmla="*/ 3460660 h 4665692"/>
                  <a:gd name="connsiteX20" fmla="*/ 3292639 w 4241199"/>
                  <a:gd name="connsiteY20" fmla="*/ 3904572 h 4665692"/>
                  <a:gd name="connsiteX21" fmla="*/ 2830493 w 4241199"/>
                  <a:gd name="connsiteY21" fmla="*/ 4359454 h 4665692"/>
                  <a:gd name="connsiteX22" fmla="*/ 2136765 w 4241199"/>
                  <a:gd name="connsiteY22" fmla="*/ 4648195 h 4665692"/>
                  <a:gd name="connsiteX23" fmla="*/ 1333775 w 4241199"/>
                  <a:gd name="connsiteY23" fmla="*/ 4598981 h 4665692"/>
                  <a:gd name="connsiteX24" fmla="*/ 713686 w 4241199"/>
                  <a:gd name="connsiteY24" fmla="*/ 4314258 h 4665692"/>
                  <a:gd name="connsiteX25" fmla="*/ 340776 w 4241199"/>
                  <a:gd name="connsiteY25" fmla="*/ 3912906 h 4665692"/>
                  <a:gd name="connsiteX26" fmla="*/ 2452 w 4241199"/>
                  <a:gd name="connsiteY26" fmla="*/ 3340788 h 4665692"/>
                  <a:gd name="connsiteX27" fmla="*/ 1621112 w 4241199"/>
                  <a:gd name="connsiteY27" fmla="*/ 2134933 h 4665692"/>
                  <a:gd name="connsiteX0" fmla="*/ 1604979 w 4241170"/>
                  <a:gd name="connsiteY0" fmla="*/ 2106448 h 4665692"/>
                  <a:gd name="connsiteX1" fmla="*/ 2076320 w 4241170"/>
                  <a:gd name="connsiteY1" fmla="*/ 2804031 h 4665692"/>
                  <a:gd name="connsiteX2" fmla="*/ 2340270 w 4241170"/>
                  <a:gd name="connsiteY2" fmla="*/ 2935435 h 4665692"/>
                  <a:gd name="connsiteX3" fmla="*/ 2577400 w 4241170"/>
                  <a:gd name="connsiteY3" fmla="*/ 2802965 h 4665692"/>
                  <a:gd name="connsiteX4" fmla="*/ 2651868 w 4241170"/>
                  <a:gd name="connsiteY4" fmla="*/ 2464157 h 4665692"/>
                  <a:gd name="connsiteX5" fmla="*/ 2823563 w 4241170"/>
                  <a:gd name="connsiteY5" fmla="*/ 1291759 h 4665692"/>
                  <a:gd name="connsiteX6" fmla="*/ 3037854 w 4241170"/>
                  <a:gd name="connsiteY6" fmla="*/ 748988 h 4665692"/>
                  <a:gd name="connsiteX7" fmla="*/ 3429380 w 4241170"/>
                  <a:gd name="connsiteY7" fmla="*/ 338656 h 4665692"/>
                  <a:gd name="connsiteX8" fmla="*/ 3683614 w 4241170"/>
                  <a:gd name="connsiteY8" fmla="*/ 164479 h 4665692"/>
                  <a:gd name="connsiteX9" fmla="*/ 3947757 w 4241170"/>
                  <a:gd name="connsiteY9" fmla="*/ 27813 h 4665692"/>
                  <a:gd name="connsiteX10" fmla="*/ 4055949 w 4241170"/>
                  <a:gd name="connsiteY10" fmla="*/ 23124 h 4665692"/>
                  <a:gd name="connsiteX11" fmla="*/ 4235058 w 4241170"/>
                  <a:gd name="connsiteY11" fmla="*/ 277648 h 4665692"/>
                  <a:gd name="connsiteX12" fmla="*/ 4178497 w 4241170"/>
                  <a:gd name="connsiteY12" fmla="*/ 381343 h 4665692"/>
                  <a:gd name="connsiteX13" fmla="*/ 3975894 w 4241170"/>
                  <a:gd name="connsiteY13" fmla="*/ 569685 h 4665692"/>
                  <a:gd name="connsiteX14" fmla="*/ 3763718 w 4241170"/>
                  <a:gd name="connsiteY14" fmla="*/ 843256 h 4665692"/>
                  <a:gd name="connsiteX15" fmla="*/ 3660023 w 4241170"/>
                  <a:gd name="connsiteY15" fmla="*/ 1126060 h 4665692"/>
                  <a:gd name="connsiteX16" fmla="*/ 3608442 w 4241170"/>
                  <a:gd name="connsiteY16" fmla="*/ 1454984 h 4665692"/>
                  <a:gd name="connsiteX17" fmla="*/ 3603462 w 4241170"/>
                  <a:gd name="connsiteY17" fmla="*/ 1955619 h 4665692"/>
                  <a:gd name="connsiteX18" fmla="*/ 3584608 w 4241170"/>
                  <a:gd name="connsiteY18" fmla="*/ 2870019 h 4665692"/>
                  <a:gd name="connsiteX19" fmla="*/ 3508875 w 4241170"/>
                  <a:gd name="connsiteY19" fmla="*/ 3460660 h 4665692"/>
                  <a:gd name="connsiteX20" fmla="*/ 3292610 w 4241170"/>
                  <a:gd name="connsiteY20" fmla="*/ 3904572 h 4665692"/>
                  <a:gd name="connsiteX21" fmla="*/ 2830464 w 4241170"/>
                  <a:gd name="connsiteY21" fmla="*/ 4359454 h 4665692"/>
                  <a:gd name="connsiteX22" fmla="*/ 2136736 w 4241170"/>
                  <a:gd name="connsiteY22" fmla="*/ 4648195 h 4665692"/>
                  <a:gd name="connsiteX23" fmla="*/ 1333746 w 4241170"/>
                  <a:gd name="connsiteY23" fmla="*/ 4598981 h 4665692"/>
                  <a:gd name="connsiteX24" fmla="*/ 713657 w 4241170"/>
                  <a:gd name="connsiteY24" fmla="*/ 4314258 h 4665692"/>
                  <a:gd name="connsiteX25" fmla="*/ 340747 w 4241170"/>
                  <a:gd name="connsiteY25" fmla="*/ 3912906 h 4665692"/>
                  <a:gd name="connsiteX26" fmla="*/ 2423 w 4241170"/>
                  <a:gd name="connsiteY26" fmla="*/ 3340788 h 4665692"/>
                  <a:gd name="connsiteX27" fmla="*/ 1621083 w 4241170"/>
                  <a:gd name="connsiteY27" fmla="*/ 2134933 h 4665692"/>
                  <a:gd name="connsiteX0" fmla="*/ 1604965 w 4241156"/>
                  <a:gd name="connsiteY0" fmla="*/ 2106448 h 4665692"/>
                  <a:gd name="connsiteX1" fmla="*/ 2076306 w 4241156"/>
                  <a:gd name="connsiteY1" fmla="*/ 2804031 h 4665692"/>
                  <a:gd name="connsiteX2" fmla="*/ 2340256 w 4241156"/>
                  <a:gd name="connsiteY2" fmla="*/ 2935435 h 4665692"/>
                  <a:gd name="connsiteX3" fmla="*/ 2577386 w 4241156"/>
                  <a:gd name="connsiteY3" fmla="*/ 2802965 h 4665692"/>
                  <a:gd name="connsiteX4" fmla="*/ 2651854 w 4241156"/>
                  <a:gd name="connsiteY4" fmla="*/ 2464157 h 4665692"/>
                  <a:gd name="connsiteX5" fmla="*/ 2823549 w 4241156"/>
                  <a:gd name="connsiteY5" fmla="*/ 1291759 h 4665692"/>
                  <a:gd name="connsiteX6" fmla="*/ 3037840 w 4241156"/>
                  <a:gd name="connsiteY6" fmla="*/ 748988 h 4665692"/>
                  <a:gd name="connsiteX7" fmla="*/ 3429366 w 4241156"/>
                  <a:gd name="connsiteY7" fmla="*/ 338656 h 4665692"/>
                  <a:gd name="connsiteX8" fmla="*/ 3683600 w 4241156"/>
                  <a:gd name="connsiteY8" fmla="*/ 164479 h 4665692"/>
                  <a:gd name="connsiteX9" fmla="*/ 3947743 w 4241156"/>
                  <a:gd name="connsiteY9" fmla="*/ 27813 h 4665692"/>
                  <a:gd name="connsiteX10" fmla="*/ 4055935 w 4241156"/>
                  <a:gd name="connsiteY10" fmla="*/ 23124 h 4665692"/>
                  <a:gd name="connsiteX11" fmla="*/ 4235044 w 4241156"/>
                  <a:gd name="connsiteY11" fmla="*/ 277648 h 4665692"/>
                  <a:gd name="connsiteX12" fmla="*/ 4178483 w 4241156"/>
                  <a:gd name="connsiteY12" fmla="*/ 381343 h 4665692"/>
                  <a:gd name="connsiteX13" fmla="*/ 3975880 w 4241156"/>
                  <a:gd name="connsiteY13" fmla="*/ 569685 h 4665692"/>
                  <a:gd name="connsiteX14" fmla="*/ 3763704 w 4241156"/>
                  <a:gd name="connsiteY14" fmla="*/ 843256 h 4665692"/>
                  <a:gd name="connsiteX15" fmla="*/ 3660009 w 4241156"/>
                  <a:gd name="connsiteY15" fmla="*/ 1126060 h 4665692"/>
                  <a:gd name="connsiteX16" fmla="*/ 3608428 w 4241156"/>
                  <a:gd name="connsiteY16" fmla="*/ 1454984 h 4665692"/>
                  <a:gd name="connsiteX17" fmla="*/ 3603448 w 4241156"/>
                  <a:gd name="connsiteY17" fmla="*/ 1955619 h 4665692"/>
                  <a:gd name="connsiteX18" fmla="*/ 3584594 w 4241156"/>
                  <a:gd name="connsiteY18" fmla="*/ 2870019 h 4665692"/>
                  <a:gd name="connsiteX19" fmla="*/ 3508861 w 4241156"/>
                  <a:gd name="connsiteY19" fmla="*/ 3460660 h 4665692"/>
                  <a:gd name="connsiteX20" fmla="*/ 3292596 w 4241156"/>
                  <a:gd name="connsiteY20" fmla="*/ 3904572 h 4665692"/>
                  <a:gd name="connsiteX21" fmla="*/ 2830450 w 4241156"/>
                  <a:gd name="connsiteY21" fmla="*/ 4359454 h 4665692"/>
                  <a:gd name="connsiteX22" fmla="*/ 2136722 w 4241156"/>
                  <a:gd name="connsiteY22" fmla="*/ 4648195 h 4665692"/>
                  <a:gd name="connsiteX23" fmla="*/ 1333732 w 4241156"/>
                  <a:gd name="connsiteY23" fmla="*/ 4598981 h 4665692"/>
                  <a:gd name="connsiteX24" fmla="*/ 713643 w 4241156"/>
                  <a:gd name="connsiteY24" fmla="*/ 4314258 h 4665692"/>
                  <a:gd name="connsiteX25" fmla="*/ 340733 w 4241156"/>
                  <a:gd name="connsiteY25" fmla="*/ 3912906 h 4665692"/>
                  <a:gd name="connsiteX26" fmla="*/ 2409 w 4241156"/>
                  <a:gd name="connsiteY26" fmla="*/ 3340788 h 4665692"/>
                  <a:gd name="connsiteX27" fmla="*/ 1631267 w 4241156"/>
                  <a:gd name="connsiteY27" fmla="*/ 2145130 h 4665692"/>
                  <a:gd name="connsiteX0" fmla="*/ 1604969 w 4241160"/>
                  <a:gd name="connsiteY0" fmla="*/ 2106448 h 4665692"/>
                  <a:gd name="connsiteX1" fmla="*/ 2076310 w 4241160"/>
                  <a:gd name="connsiteY1" fmla="*/ 2804031 h 4665692"/>
                  <a:gd name="connsiteX2" fmla="*/ 2340260 w 4241160"/>
                  <a:gd name="connsiteY2" fmla="*/ 2935435 h 4665692"/>
                  <a:gd name="connsiteX3" fmla="*/ 2577390 w 4241160"/>
                  <a:gd name="connsiteY3" fmla="*/ 2802965 h 4665692"/>
                  <a:gd name="connsiteX4" fmla="*/ 2651858 w 4241160"/>
                  <a:gd name="connsiteY4" fmla="*/ 2464157 h 4665692"/>
                  <a:gd name="connsiteX5" fmla="*/ 2823553 w 4241160"/>
                  <a:gd name="connsiteY5" fmla="*/ 1291759 h 4665692"/>
                  <a:gd name="connsiteX6" fmla="*/ 3037844 w 4241160"/>
                  <a:gd name="connsiteY6" fmla="*/ 748988 h 4665692"/>
                  <a:gd name="connsiteX7" fmla="*/ 3429370 w 4241160"/>
                  <a:gd name="connsiteY7" fmla="*/ 338656 h 4665692"/>
                  <a:gd name="connsiteX8" fmla="*/ 3683604 w 4241160"/>
                  <a:gd name="connsiteY8" fmla="*/ 164479 h 4665692"/>
                  <a:gd name="connsiteX9" fmla="*/ 3947747 w 4241160"/>
                  <a:gd name="connsiteY9" fmla="*/ 27813 h 4665692"/>
                  <a:gd name="connsiteX10" fmla="*/ 4055939 w 4241160"/>
                  <a:gd name="connsiteY10" fmla="*/ 23124 h 4665692"/>
                  <a:gd name="connsiteX11" fmla="*/ 4235048 w 4241160"/>
                  <a:gd name="connsiteY11" fmla="*/ 277648 h 4665692"/>
                  <a:gd name="connsiteX12" fmla="*/ 4178487 w 4241160"/>
                  <a:gd name="connsiteY12" fmla="*/ 381343 h 4665692"/>
                  <a:gd name="connsiteX13" fmla="*/ 3975884 w 4241160"/>
                  <a:gd name="connsiteY13" fmla="*/ 569685 h 4665692"/>
                  <a:gd name="connsiteX14" fmla="*/ 3763708 w 4241160"/>
                  <a:gd name="connsiteY14" fmla="*/ 843256 h 4665692"/>
                  <a:gd name="connsiteX15" fmla="*/ 3660013 w 4241160"/>
                  <a:gd name="connsiteY15" fmla="*/ 1126060 h 4665692"/>
                  <a:gd name="connsiteX16" fmla="*/ 3608432 w 4241160"/>
                  <a:gd name="connsiteY16" fmla="*/ 1454984 h 4665692"/>
                  <a:gd name="connsiteX17" fmla="*/ 3603452 w 4241160"/>
                  <a:gd name="connsiteY17" fmla="*/ 1955619 h 4665692"/>
                  <a:gd name="connsiteX18" fmla="*/ 3584598 w 4241160"/>
                  <a:gd name="connsiteY18" fmla="*/ 2870019 h 4665692"/>
                  <a:gd name="connsiteX19" fmla="*/ 3508865 w 4241160"/>
                  <a:gd name="connsiteY19" fmla="*/ 3460660 h 4665692"/>
                  <a:gd name="connsiteX20" fmla="*/ 3292600 w 4241160"/>
                  <a:gd name="connsiteY20" fmla="*/ 3904572 h 4665692"/>
                  <a:gd name="connsiteX21" fmla="*/ 2830454 w 4241160"/>
                  <a:gd name="connsiteY21" fmla="*/ 4359454 h 4665692"/>
                  <a:gd name="connsiteX22" fmla="*/ 2136726 w 4241160"/>
                  <a:gd name="connsiteY22" fmla="*/ 4648195 h 4665692"/>
                  <a:gd name="connsiteX23" fmla="*/ 1333736 w 4241160"/>
                  <a:gd name="connsiteY23" fmla="*/ 4598981 h 4665692"/>
                  <a:gd name="connsiteX24" fmla="*/ 713647 w 4241160"/>
                  <a:gd name="connsiteY24" fmla="*/ 4314258 h 4665692"/>
                  <a:gd name="connsiteX25" fmla="*/ 340737 w 4241160"/>
                  <a:gd name="connsiteY25" fmla="*/ 3912906 h 4665692"/>
                  <a:gd name="connsiteX26" fmla="*/ 2413 w 4241160"/>
                  <a:gd name="connsiteY26" fmla="*/ 3340788 h 4665692"/>
                  <a:gd name="connsiteX27" fmla="*/ 1627872 w 4241160"/>
                  <a:gd name="connsiteY27" fmla="*/ 2134932 h 4665692"/>
                  <a:gd name="connsiteX0" fmla="*/ 1604969 w 4241160"/>
                  <a:gd name="connsiteY0" fmla="*/ 2106448 h 4665692"/>
                  <a:gd name="connsiteX1" fmla="*/ 2076310 w 4241160"/>
                  <a:gd name="connsiteY1" fmla="*/ 2804031 h 4665692"/>
                  <a:gd name="connsiteX2" fmla="*/ 2340260 w 4241160"/>
                  <a:gd name="connsiteY2" fmla="*/ 2935435 h 4665692"/>
                  <a:gd name="connsiteX3" fmla="*/ 2577390 w 4241160"/>
                  <a:gd name="connsiteY3" fmla="*/ 2802965 h 4665692"/>
                  <a:gd name="connsiteX4" fmla="*/ 2651858 w 4241160"/>
                  <a:gd name="connsiteY4" fmla="*/ 2464157 h 4665692"/>
                  <a:gd name="connsiteX5" fmla="*/ 2823553 w 4241160"/>
                  <a:gd name="connsiteY5" fmla="*/ 1291759 h 4665692"/>
                  <a:gd name="connsiteX6" fmla="*/ 3037844 w 4241160"/>
                  <a:gd name="connsiteY6" fmla="*/ 748988 h 4665692"/>
                  <a:gd name="connsiteX7" fmla="*/ 3429370 w 4241160"/>
                  <a:gd name="connsiteY7" fmla="*/ 338656 h 4665692"/>
                  <a:gd name="connsiteX8" fmla="*/ 3683604 w 4241160"/>
                  <a:gd name="connsiteY8" fmla="*/ 164479 h 4665692"/>
                  <a:gd name="connsiteX9" fmla="*/ 3947747 w 4241160"/>
                  <a:gd name="connsiteY9" fmla="*/ 27813 h 4665692"/>
                  <a:gd name="connsiteX10" fmla="*/ 4055939 w 4241160"/>
                  <a:gd name="connsiteY10" fmla="*/ 23124 h 4665692"/>
                  <a:gd name="connsiteX11" fmla="*/ 4235048 w 4241160"/>
                  <a:gd name="connsiteY11" fmla="*/ 277648 h 4665692"/>
                  <a:gd name="connsiteX12" fmla="*/ 4178487 w 4241160"/>
                  <a:gd name="connsiteY12" fmla="*/ 381343 h 4665692"/>
                  <a:gd name="connsiteX13" fmla="*/ 3975884 w 4241160"/>
                  <a:gd name="connsiteY13" fmla="*/ 569685 h 4665692"/>
                  <a:gd name="connsiteX14" fmla="*/ 3763708 w 4241160"/>
                  <a:gd name="connsiteY14" fmla="*/ 843256 h 4665692"/>
                  <a:gd name="connsiteX15" fmla="*/ 3660013 w 4241160"/>
                  <a:gd name="connsiteY15" fmla="*/ 1126060 h 4665692"/>
                  <a:gd name="connsiteX16" fmla="*/ 3608432 w 4241160"/>
                  <a:gd name="connsiteY16" fmla="*/ 1454984 h 4665692"/>
                  <a:gd name="connsiteX17" fmla="*/ 3603452 w 4241160"/>
                  <a:gd name="connsiteY17" fmla="*/ 1955619 h 4665692"/>
                  <a:gd name="connsiteX18" fmla="*/ 3584598 w 4241160"/>
                  <a:gd name="connsiteY18" fmla="*/ 2870019 h 4665692"/>
                  <a:gd name="connsiteX19" fmla="*/ 3508865 w 4241160"/>
                  <a:gd name="connsiteY19" fmla="*/ 3460660 h 4665692"/>
                  <a:gd name="connsiteX20" fmla="*/ 3292600 w 4241160"/>
                  <a:gd name="connsiteY20" fmla="*/ 3904572 h 4665692"/>
                  <a:gd name="connsiteX21" fmla="*/ 2830454 w 4241160"/>
                  <a:gd name="connsiteY21" fmla="*/ 4359454 h 4665692"/>
                  <a:gd name="connsiteX22" fmla="*/ 2136726 w 4241160"/>
                  <a:gd name="connsiteY22" fmla="*/ 4648195 h 4665692"/>
                  <a:gd name="connsiteX23" fmla="*/ 1333736 w 4241160"/>
                  <a:gd name="connsiteY23" fmla="*/ 4598981 h 4665692"/>
                  <a:gd name="connsiteX24" fmla="*/ 713647 w 4241160"/>
                  <a:gd name="connsiteY24" fmla="*/ 4314258 h 4665692"/>
                  <a:gd name="connsiteX25" fmla="*/ 340737 w 4241160"/>
                  <a:gd name="connsiteY25" fmla="*/ 3912906 h 4665692"/>
                  <a:gd name="connsiteX26" fmla="*/ 2413 w 4241160"/>
                  <a:gd name="connsiteY26" fmla="*/ 3340788 h 4665692"/>
                  <a:gd name="connsiteX27" fmla="*/ 1627872 w 4241160"/>
                  <a:gd name="connsiteY27" fmla="*/ 2134932 h 4665692"/>
                  <a:gd name="connsiteX0" fmla="*/ 1604985 w 4241176"/>
                  <a:gd name="connsiteY0" fmla="*/ 2106448 h 4665692"/>
                  <a:gd name="connsiteX1" fmla="*/ 2076326 w 4241176"/>
                  <a:gd name="connsiteY1" fmla="*/ 2804031 h 4665692"/>
                  <a:gd name="connsiteX2" fmla="*/ 2340276 w 4241176"/>
                  <a:gd name="connsiteY2" fmla="*/ 2935435 h 4665692"/>
                  <a:gd name="connsiteX3" fmla="*/ 2577406 w 4241176"/>
                  <a:gd name="connsiteY3" fmla="*/ 2802965 h 4665692"/>
                  <a:gd name="connsiteX4" fmla="*/ 2651874 w 4241176"/>
                  <a:gd name="connsiteY4" fmla="*/ 2464157 h 4665692"/>
                  <a:gd name="connsiteX5" fmla="*/ 2823569 w 4241176"/>
                  <a:gd name="connsiteY5" fmla="*/ 1291759 h 4665692"/>
                  <a:gd name="connsiteX6" fmla="*/ 3037860 w 4241176"/>
                  <a:gd name="connsiteY6" fmla="*/ 748988 h 4665692"/>
                  <a:gd name="connsiteX7" fmla="*/ 3429386 w 4241176"/>
                  <a:gd name="connsiteY7" fmla="*/ 338656 h 4665692"/>
                  <a:gd name="connsiteX8" fmla="*/ 3683620 w 4241176"/>
                  <a:gd name="connsiteY8" fmla="*/ 164479 h 4665692"/>
                  <a:gd name="connsiteX9" fmla="*/ 3947763 w 4241176"/>
                  <a:gd name="connsiteY9" fmla="*/ 27813 h 4665692"/>
                  <a:gd name="connsiteX10" fmla="*/ 4055955 w 4241176"/>
                  <a:gd name="connsiteY10" fmla="*/ 23124 h 4665692"/>
                  <a:gd name="connsiteX11" fmla="*/ 4235064 w 4241176"/>
                  <a:gd name="connsiteY11" fmla="*/ 277648 h 4665692"/>
                  <a:gd name="connsiteX12" fmla="*/ 4178503 w 4241176"/>
                  <a:gd name="connsiteY12" fmla="*/ 381343 h 4665692"/>
                  <a:gd name="connsiteX13" fmla="*/ 3975900 w 4241176"/>
                  <a:gd name="connsiteY13" fmla="*/ 569685 h 4665692"/>
                  <a:gd name="connsiteX14" fmla="*/ 3763724 w 4241176"/>
                  <a:gd name="connsiteY14" fmla="*/ 843256 h 4665692"/>
                  <a:gd name="connsiteX15" fmla="*/ 3660029 w 4241176"/>
                  <a:gd name="connsiteY15" fmla="*/ 1126060 h 4665692"/>
                  <a:gd name="connsiteX16" fmla="*/ 3608448 w 4241176"/>
                  <a:gd name="connsiteY16" fmla="*/ 1454984 h 4665692"/>
                  <a:gd name="connsiteX17" fmla="*/ 3603468 w 4241176"/>
                  <a:gd name="connsiteY17" fmla="*/ 1955619 h 4665692"/>
                  <a:gd name="connsiteX18" fmla="*/ 3584614 w 4241176"/>
                  <a:gd name="connsiteY18" fmla="*/ 2870019 h 4665692"/>
                  <a:gd name="connsiteX19" fmla="*/ 3508881 w 4241176"/>
                  <a:gd name="connsiteY19" fmla="*/ 3460660 h 4665692"/>
                  <a:gd name="connsiteX20" fmla="*/ 3292616 w 4241176"/>
                  <a:gd name="connsiteY20" fmla="*/ 3904572 h 4665692"/>
                  <a:gd name="connsiteX21" fmla="*/ 2830470 w 4241176"/>
                  <a:gd name="connsiteY21" fmla="*/ 4359454 h 4665692"/>
                  <a:gd name="connsiteX22" fmla="*/ 2136742 w 4241176"/>
                  <a:gd name="connsiteY22" fmla="*/ 4648195 h 4665692"/>
                  <a:gd name="connsiteX23" fmla="*/ 1333752 w 4241176"/>
                  <a:gd name="connsiteY23" fmla="*/ 4598981 h 4665692"/>
                  <a:gd name="connsiteX24" fmla="*/ 713663 w 4241176"/>
                  <a:gd name="connsiteY24" fmla="*/ 4314258 h 4665692"/>
                  <a:gd name="connsiteX25" fmla="*/ 340753 w 4241176"/>
                  <a:gd name="connsiteY25" fmla="*/ 3912906 h 4665692"/>
                  <a:gd name="connsiteX26" fmla="*/ 2429 w 4241176"/>
                  <a:gd name="connsiteY26" fmla="*/ 3340788 h 4665692"/>
                  <a:gd name="connsiteX27" fmla="*/ 1616264 w 4241176"/>
                  <a:gd name="connsiteY27" fmla="*/ 2103936 h 4665692"/>
                  <a:gd name="connsiteX0" fmla="*/ 1605008 w 4241199"/>
                  <a:gd name="connsiteY0" fmla="*/ 2106448 h 4665692"/>
                  <a:gd name="connsiteX1" fmla="*/ 2076349 w 4241199"/>
                  <a:gd name="connsiteY1" fmla="*/ 2804031 h 4665692"/>
                  <a:gd name="connsiteX2" fmla="*/ 2340299 w 4241199"/>
                  <a:gd name="connsiteY2" fmla="*/ 2935435 h 4665692"/>
                  <a:gd name="connsiteX3" fmla="*/ 2577429 w 4241199"/>
                  <a:gd name="connsiteY3" fmla="*/ 2802965 h 4665692"/>
                  <a:gd name="connsiteX4" fmla="*/ 2651897 w 4241199"/>
                  <a:gd name="connsiteY4" fmla="*/ 2464157 h 4665692"/>
                  <a:gd name="connsiteX5" fmla="*/ 2823592 w 4241199"/>
                  <a:gd name="connsiteY5" fmla="*/ 1291759 h 4665692"/>
                  <a:gd name="connsiteX6" fmla="*/ 3037883 w 4241199"/>
                  <a:gd name="connsiteY6" fmla="*/ 748988 h 4665692"/>
                  <a:gd name="connsiteX7" fmla="*/ 3429409 w 4241199"/>
                  <a:gd name="connsiteY7" fmla="*/ 338656 h 4665692"/>
                  <a:gd name="connsiteX8" fmla="*/ 3683643 w 4241199"/>
                  <a:gd name="connsiteY8" fmla="*/ 164479 h 4665692"/>
                  <a:gd name="connsiteX9" fmla="*/ 3947786 w 4241199"/>
                  <a:gd name="connsiteY9" fmla="*/ 27813 h 4665692"/>
                  <a:gd name="connsiteX10" fmla="*/ 4055978 w 4241199"/>
                  <a:gd name="connsiteY10" fmla="*/ 23124 h 4665692"/>
                  <a:gd name="connsiteX11" fmla="*/ 4235087 w 4241199"/>
                  <a:gd name="connsiteY11" fmla="*/ 277648 h 4665692"/>
                  <a:gd name="connsiteX12" fmla="*/ 4178526 w 4241199"/>
                  <a:gd name="connsiteY12" fmla="*/ 381343 h 4665692"/>
                  <a:gd name="connsiteX13" fmla="*/ 3975923 w 4241199"/>
                  <a:gd name="connsiteY13" fmla="*/ 569685 h 4665692"/>
                  <a:gd name="connsiteX14" fmla="*/ 3763747 w 4241199"/>
                  <a:gd name="connsiteY14" fmla="*/ 843256 h 4665692"/>
                  <a:gd name="connsiteX15" fmla="*/ 3660052 w 4241199"/>
                  <a:gd name="connsiteY15" fmla="*/ 1126060 h 4665692"/>
                  <a:gd name="connsiteX16" fmla="*/ 3608471 w 4241199"/>
                  <a:gd name="connsiteY16" fmla="*/ 1454984 h 4665692"/>
                  <a:gd name="connsiteX17" fmla="*/ 3603491 w 4241199"/>
                  <a:gd name="connsiteY17" fmla="*/ 1955619 h 4665692"/>
                  <a:gd name="connsiteX18" fmla="*/ 3584637 w 4241199"/>
                  <a:gd name="connsiteY18" fmla="*/ 2870019 h 4665692"/>
                  <a:gd name="connsiteX19" fmla="*/ 3508904 w 4241199"/>
                  <a:gd name="connsiteY19" fmla="*/ 3460660 h 4665692"/>
                  <a:gd name="connsiteX20" fmla="*/ 3292639 w 4241199"/>
                  <a:gd name="connsiteY20" fmla="*/ 3904572 h 4665692"/>
                  <a:gd name="connsiteX21" fmla="*/ 2830493 w 4241199"/>
                  <a:gd name="connsiteY21" fmla="*/ 4359454 h 4665692"/>
                  <a:gd name="connsiteX22" fmla="*/ 2136765 w 4241199"/>
                  <a:gd name="connsiteY22" fmla="*/ 4648195 h 4665692"/>
                  <a:gd name="connsiteX23" fmla="*/ 1333775 w 4241199"/>
                  <a:gd name="connsiteY23" fmla="*/ 4598981 h 4665692"/>
                  <a:gd name="connsiteX24" fmla="*/ 713686 w 4241199"/>
                  <a:gd name="connsiteY24" fmla="*/ 4314258 h 4665692"/>
                  <a:gd name="connsiteX25" fmla="*/ 340776 w 4241199"/>
                  <a:gd name="connsiteY25" fmla="*/ 3912906 h 4665692"/>
                  <a:gd name="connsiteX26" fmla="*/ 2452 w 4241199"/>
                  <a:gd name="connsiteY26" fmla="*/ 3340788 h 4665692"/>
                  <a:gd name="connsiteX27" fmla="*/ 1600788 w 4241199"/>
                  <a:gd name="connsiteY27" fmla="*/ 2107811 h 4665692"/>
                  <a:gd name="connsiteX0" fmla="*/ 1604981 w 4241172"/>
                  <a:gd name="connsiteY0" fmla="*/ 2106448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4 w 4241172"/>
                  <a:gd name="connsiteY27" fmla="*/ 2103936 h 4665692"/>
                  <a:gd name="connsiteX0" fmla="*/ 1604991 w 4241182"/>
                  <a:gd name="connsiteY0" fmla="*/ 2106448 h 4665692"/>
                  <a:gd name="connsiteX1" fmla="*/ 2076332 w 4241182"/>
                  <a:gd name="connsiteY1" fmla="*/ 2804031 h 4665692"/>
                  <a:gd name="connsiteX2" fmla="*/ 2340282 w 4241182"/>
                  <a:gd name="connsiteY2" fmla="*/ 2935435 h 4665692"/>
                  <a:gd name="connsiteX3" fmla="*/ 2577412 w 4241182"/>
                  <a:gd name="connsiteY3" fmla="*/ 2802965 h 4665692"/>
                  <a:gd name="connsiteX4" fmla="*/ 2651880 w 4241182"/>
                  <a:gd name="connsiteY4" fmla="*/ 2464157 h 4665692"/>
                  <a:gd name="connsiteX5" fmla="*/ 2823575 w 4241182"/>
                  <a:gd name="connsiteY5" fmla="*/ 1291759 h 4665692"/>
                  <a:gd name="connsiteX6" fmla="*/ 3037866 w 4241182"/>
                  <a:gd name="connsiteY6" fmla="*/ 748988 h 4665692"/>
                  <a:gd name="connsiteX7" fmla="*/ 3429392 w 4241182"/>
                  <a:gd name="connsiteY7" fmla="*/ 338656 h 4665692"/>
                  <a:gd name="connsiteX8" fmla="*/ 3683626 w 4241182"/>
                  <a:gd name="connsiteY8" fmla="*/ 164479 h 4665692"/>
                  <a:gd name="connsiteX9" fmla="*/ 3947769 w 4241182"/>
                  <a:gd name="connsiteY9" fmla="*/ 27813 h 4665692"/>
                  <a:gd name="connsiteX10" fmla="*/ 4055961 w 4241182"/>
                  <a:gd name="connsiteY10" fmla="*/ 23124 h 4665692"/>
                  <a:gd name="connsiteX11" fmla="*/ 4235070 w 4241182"/>
                  <a:gd name="connsiteY11" fmla="*/ 277648 h 4665692"/>
                  <a:gd name="connsiteX12" fmla="*/ 4178509 w 4241182"/>
                  <a:gd name="connsiteY12" fmla="*/ 381343 h 4665692"/>
                  <a:gd name="connsiteX13" fmla="*/ 3975906 w 4241182"/>
                  <a:gd name="connsiteY13" fmla="*/ 569685 h 4665692"/>
                  <a:gd name="connsiteX14" fmla="*/ 3763730 w 4241182"/>
                  <a:gd name="connsiteY14" fmla="*/ 843256 h 4665692"/>
                  <a:gd name="connsiteX15" fmla="*/ 3660035 w 4241182"/>
                  <a:gd name="connsiteY15" fmla="*/ 1126060 h 4665692"/>
                  <a:gd name="connsiteX16" fmla="*/ 3608454 w 4241182"/>
                  <a:gd name="connsiteY16" fmla="*/ 1454984 h 4665692"/>
                  <a:gd name="connsiteX17" fmla="*/ 3603474 w 4241182"/>
                  <a:gd name="connsiteY17" fmla="*/ 1955619 h 4665692"/>
                  <a:gd name="connsiteX18" fmla="*/ 3584620 w 4241182"/>
                  <a:gd name="connsiteY18" fmla="*/ 2870019 h 4665692"/>
                  <a:gd name="connsiteX19" fmla="*/ 3508887 w 4241182"/>
                  <a:gd name="connsiteY19" fmla="*/ 3460660 h 4665692"/>
                  <a:gd name="connsiteX20" fmla="*/ 3292622 w 4241182"/>
                  <a:gd name="connsiteY20" fmla="*/ 3904572 h 4665692"/>
                  <a:gd name="connsiteX21" fmla="*/ 2830476 w 4241182"/>
                  <a:gd name="connsiteY21" fmla="*/ 4359454 h 4665692"/>
                  <a:gd name="connsiteX22" fmla="*/ 2136748 w 4241182"/>
                  <a:gd name="connsiteY22" fmla="*/ 4648195 h 4665692"/>
                  <a:gd name="connsiteX23" fmla="*/ 1333758 w 4241182"/>
                  <a:gd name="connsiteY23" fmla="*/ 4598981 h 4665692"/>
                  <a:gd name="connsiteX24" fmla="*/ 713669 w 4241182"/>
                  <a:gd name="connsiteY24" fmla="*/ 4314258 h 4665692"/>
                  <a:gd name="connsiteX25" fmla="*/ 340759 w 4241182"/>
                  <a:gd name="connsiteY25" fmla="*/ 3912906 h 4665692"/>
                  <a:gd name="connsiteX26" fmla="*/ 2435 w 4241182"/>
                  <a:gd name="connsiteY26" fmla="*/ 3340788 h 4665692"/>
                  <a:gd name="connsiteX27" fmla="*/ 1612395 w 4241182"/>
                  <a:gd name="connsiteY27" fmla="*/ 2088438 h 4665692"/>
                  <a:gd name="connsiteX0" fmla="*/ 1604981 w 4241172"/>
                  <a:gd name="connsiteY0" fmla="*/ 2106448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4 w 4241172"/>
                  <a:gd name="connsiteY27" fmla="*/ 2100061 h 4665692"/>
                  <a:gd name="connsiteX0" fmla="*/ 1604997 w 4241188"/>
                  <a:gd name="connsiteY0" fmla="*/ 2106448 h 4665692"/>
                  <a:gd name="connsiteX1" fmla="*/ 2076338 w 4241188"/>
                  <a:gd name="connsiteY1" fmla="*/ 2804031 h 4665692"/>
                  <a:gd name="connsiteX2" fmla="*/ 2340288 w 4241188"/>
                  <a:gd name="connsiteY2" fmla="*/ 2935435 h 4665692"/>
                  <a:gd name="connsiteX3" fmla="*/ 2577418 w 4241188"/>
                  <a:gd name="connsiteY3" fmla="*/ 2802965 h 4665692"/>
                  <a:gd name="connsiteX4" fmla="*/ 2651886 w 4241188"/>
                  <a:gd name="connsiteY4" fmla="*/ 2464157 h 4665692"/>
                  <a:gd name="connsiteX5" fmla="*/ 2823581 w 4241188"/>
                  <a:gd name="connsiteY5" fmla="*/ 1291759 h 4665692"/>
                  <a:gd name="connsiteX6" fmla="*/ 3037872 w 4241188"/>
                  <a:gd name="connsiteY6" fmla="*/ 748988 h 4665692"/>
                  <a:gd name="connsiteX7" fmla="*/ 3429398 w 4241188"/>
                  <a:gd name="connsiteY7" fmla="*/ 338656 h 4665692"/>
                  <a:gd name="connsiteX8" fmla="*/ 3683632 w 4241188"/>
                  <a:gd name="connsiteY8" fmla="*/ 164479 h 4665692"/>
                  <a:gd name="connsiteX9" fmla="*/ 3947775 w 4241188"/>
                  <a:gd name="connsiteY9" fmla="*/ 27813 h 4665692"/>
                  <a:gd name="connsiteX10" fmla="*/ 4055967 w 4241188"/>
                  <a:gd name="connsiteY10" fmla="*/ 23124 h 4665692"/>
                  <a:gd name="connsiteX11" fmla="*/ 4235076 w 4241188"/>
                  <a:gd name="connsiteY11" fmla="*/ 277648 h 4665692"/>
                  <a:gd name="connsiteX12" fmla="*/ 4178515 w 4241188"/>
                  <a:gd name="connsiteY12" fmla="*/ 381343 h 4665692"/>
                  <a:gd name="connsiteX13" fmla="*/ 3975912 w 4241188"/>
                  <a:gd name="connsiteY13" fmla="*/ 569685 h 4665692"/>
                  <a:gd name="connsiteX14" fmla="*/ 3763736 w 4241188"/>
                  <a:gd name="connsiteY14" fmla="*/ 843256 h 4665692"/>
                  <a:gd name="connsiteX15" fmla="*/ 3660041 w 4241188"/>
                  <a:gd name="connsiteY15" fmla="*/ 1126060 h 4665692"/>
                  <a:gd name="connsiteX16" fmla="*/ 3608460 w 4241188"/>
                  <a:gd name="connsiteY16" fmla="*/ 1454984 h 4665692"/>
                  <a:gd name="connsiteX17" fmla="*/ 3603480 w 4241188"/>
                  <a:gd name="connsiteY17" fmla="*/ 1955619 h 4665692"/>
                  <a:gd name="connsiteX18" fmla="*/ 3584626 w 4241188"/>
                  <a:gd name="connsiteY18" fmla="*/ 2870019 h 4665692"/>
                  <a:gd name="connsiteX19" fmla="*/ 3508893 w 4241188"/>
                  <a:gd name="connsiteY19" fmla="*/ 3460660 h 4665692"/>
                  <a:gd name="connsiteX20" fmla="*/ 3292628 w 4241188"/>
                  <a:gd name="connsiteY20" fmla="*/ 3904572 h 4665692"/>
                  <a:gd name="connsiteX21" fmla="*/ 2830482 w 4241188"/>
                  <a:gd name="connsiteY21" fmla="*/ 4359454 h 4665692"/>
                  <a:gd name="connsiteX22" fmla="*/ 2136754 w 4241188"/>
                  <a:gd name="connsiteY22" fmla="*/ 4648195 h 4665692"/>
                  <a:gd name="connsiteX23" fmla="*/ 1333764 w 4241188"/>
                  <a:gd name="connsiteY23" fmla="*/ 4598981 h 4665692"/>
                  <a:gd name="connsiteX24" fmla="*/ 713675 w 4241188"/>
                  <a:gd name="connsiteY24" fmla="*/ 4314258 h 4665692"/>
                  <a:gd name="connsiteX25" fmla="*/ 340765 w 4241188"/>
                  <a:gd name="connsiteY25" fmla="*/ 3912906 h 4665692"/>
                  <a:gd name="connsiteX26" fmla="*/ 2441 w 4241188"/>
                  <a:gd name="connsiteY26" fmla="*/ 3340788 h 4665692"/>
                  <a:gd name="connsiteX27" fmla="*/ 1608527 w 4241188"/>
                  <a:gd name="connsiteY27" fmla="*/ 2092312 h 4665692"/>
                  <a:gd name="connsiteX0" fmla="*/ 1604981 w 4241172"/>
                  <a:gd name="connsiteY0" fmla="*/ 2106448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5 w 4241172"/>
                  <a:gd name="connsiteY27" fmla="*/ 2103936 h 4665692"/>
                  <a:gd name="connsiteX0" fmla="*/ 1612730 w 4241172"/>
                  <a:gd name="connsiteY0" fmla="*/ 2114197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5 w 4241172"/>
                  <a:gd name="connsiteY27" fmla="*/ 2103936 h 4665692"/>
                  <a:gd name="connsiteX0" fmla="*/ 1699237 w 4327679"/>
                  <a:gd name="connsiteY0" fmla="*/ 2114197 h 4665692"/>
                  <a:gd name="connsiteX1" fmla="*/ 2162829 w 4327679"/>
                  <a:gd name="connsiteY1" fmla="*/ 2804031 h 4665692"/>
                  <a:gd name="connsiteX2" fmla="*/ 2426779 w 4327679"/>
                  <a:gd name="connsiteY2" fmla="*/ 2935435 h 4665692"/>
                  <a:gd name="connsiteX3" fmla="*/ 2663909 w 4327679"/>
                  <a:gd name="connsiteY3" fmla="*/ 2802965 h 4665692"/>
                  <a:gd name="connsiteX4" fmla="*/ 2738377 w 4327679"/>
                  <a:gd name="connsiteY4" fmla="*/ 2464157 h 4665692"/>
                  <a:gd name="connsiteX5" fmla="*/ 2910072 w 4327679"/>
                  <a:gd name="connsiteY5" fmla="*/ 1291759 h 4665692"/>
                  <a:gd name="connsiteX6" fmla="*/ 3124363 w 4327679"/>
                  <a:gd name="connsiteY6" fmla="*/ 748988 h 4665692"/>
                  <a:gd name="connsiteX7" fmla="*/ 3515889 w 4327679"/>
                  <a:gd name="connsiteY7" fmla="*/ 338656 h 4665692"/>
                  <a:gd name="connsiteX8" fmla="*/ 3770123 w 4327679"/>
                  <a:gd name="connsiteY8" fmla="*/ 164479 h 4665692"/>
                  <a:gd name="connsiteX9" fmla="*/ 4034266 w 4327679"/>
                  <a:gd name="connsiteY9" fmla="*/ 27813 h 4665692"/>
                  <a:gd name="connsiteX10" fmla="*/ 4142458 w 4327679"/>
                  <a:gd name="connsiteY10" fmla="*/ 23124 h 4665692"/>
                  <a:gd name="connsiteX11" fmla="*/ 4321567 w 4327679"/>
                  <a:gd name="connsiteY11" fmla="*/ 277648 h 4665692"/>
                  <a:gd name="connsiteX12" fmla="*/ 4265006 w 4327679"/>
                  <a:gd name="connsiteY12" fmla="*/ 381343 h 4665692"/>
                  <a:gd name="connsiteX13" fmla="*/ 4062403 w 4327679"/>
                  <a:gd name="connsiteY13" fmla="*/ 569685 h 4665692"/>
                  <a:gd name="connsiteX14" fmla="*/ 3850227 w 4327679"/>
                  <a:gd name="connsiteY14" fmla="*/ 843256 h 4665692"/>
                  <a:gd name="connsiteX15" fmla="*/ 3746532 w 4327679"/>
                  <a:gd name="connsiteY15" fmla="*/ 1126060 h 4665692"/>
                  <a:gd name="connsiteX16" fmla="*/ 3694951 w 4327679"/>
                  <a:gd name="connsiteY16" fmla="*/ 1454984 h 4665692"/>
                  <a:gd name="connsiteX17" fmla="*/ 3689971 w 4327679"/>
                  <a:gd name="connsiteY17" fmla="*/ 1955619 h 4665692"/>
                  <a:gd name="connsiteX18" fmla="*/ 3671117 w 4327679"/>
                  <a:gd name="connsiteY18" fmla="*/ 2870019 h 4665692"/>
                  <a:gd name="connsiteX19" fmla="*/ 3595384 w 4327679"/>
                  <a:gd name="connsiteY19" fmla="*/ 3460660 h 4665692"/>
                  <a:gd name="connsiteX20" fmla="*/ 3379119 w 4327679"/>
                  <a:gd name="connsiteY20" fmla="*/ 3904572 h 4665692"/>
                  <a:gd name="connsiteX21" fmla="*/ 2916973 w 4327679"/>
                  <a:gd name="connsiteY21" fmla="*/ 4359454 h 4665692"/>
                  <a:gd name="connsiteX22" fmla="*/ 2223245 w 4327679"/>
                  <a:gd name="connsiteY22" fmla="*/ 4648195 h 4665692"/>
                  <a:gd name="connsiteX23" fmla="*/ 1420255 w 4327679"/>
                  <a:gd name="connsiteY23" fmla="*/ 4598981 h 4665692"/>
                  <a:gd name="connsiteX24" fmla="*/ 800166 w 4327679"/>
                  <a:gd name="connsiteY24" fmla="*/ 4314258 h 4665692"/>
                  <a:gd name="connsiteX25" fmla="*/ 427256 w 4327679"/>
                  <a:gd name="connsiteY25" fmla="*/ 3912906 h 4665692"/>
                  <a:gd name="connsiteX26" fmla="*/ 2305 w 4327679"/>
                  <a:gd name="connsiteY26" fmla="*/ 3273411 h 4665692"/>
                  <a:gd name="connsiteX27" fmla="*/ 1706642 w 4327679"/>
                  <a:gd name="connsiteY27" fmla="*/ 2103936 h 466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327679" h="4665692">
                    <a:moveTo>
                      <a:pt x="1699237" y="2114197"/>
                    </a:moveTo>
                    <a:cubicBezTo>
                      <a:pt x="1718650" y="2105622"/>
                      <a:pt x="2041572" y="2667158"/>
                      <a:pt x="2162829" y="2804031"/>
                    </a:cubicBezTo>
                    <a:cubicBezTo>
                      <a:pt x="2284086" y="2940904"/>
                      <a:pt x="2343266" y="2935613"/>
                      <a:pt x="2426779" y="2935435"/>
                    </a:cubicBezTo>
                    <a:cubicBezTo>
                      <a:pt x="2510292" y="2935257"/>
                      <a:pt x="2611976" y="2881511"/>
                      <a:pt x="2663909" y="2802965"/>
                    </a:cubicBezTo>
                    <a:cubicBezTo>
                      <a:pt x="2715842" y="2724419"/>
                      <a:pt x="2702319" y="2730934"/>
                      <a:pt x="2738377" y="2464157"/>
                    </a:cubicBezTo>
                    <a:cubicBezTo>
                      <a:pt x="2774435" y="2197380"/>
                      <a:pt x="2845741" y="1577621"/>
                      <a:pt x="2910072" y="1291759"/>
                    </a:cubicBezTo>
                    <a:cubicBezTo>
                      <a:pt x="2974403" y="1005898"/>
                      <a:pt x="3023394" y="907839"/>
                      <a:pt x="3124363" y="748988"/>
                    </a:cubicBezTo>
                    <a:cubicBezTo>
                      <a:pt x="3225333" y="590138"/>
                      <a:pt x="3408262" y="436074"/>
                      <a:pt x="3515889" y="338656"/>
                    </a:cubicBezTo>
                    <a:cubicBezTo>
                      <a:pt x="3623516" y="241238"/>
                      <a:pt x="3683727" y="216286"/>
                      <a:pt x="3770123" y="164479"/>
                    </a:cubicBezTo>
                    <a:cubicBezTo>
                      <a:pt x="3856519" y="112672"/>
                      <a:pt x="3972210" y="51372"/>
                      <a:pt x="4034266" y="27813"/>
                    </a:cubicBezTo>
                    <a:cubicBezTo>
                      <a:pt x="4096322" y="4254"/>
                      <a:pt x="4094575" y="-18515"/>
                      <a:pt x="4142458" y="23124"/>
                    </a:cubicBezTo>
                    <a:cubicBezTo>
                      <a:pt x="4190341" y="64763"/>
                      <a:pt x="4301142" y="217945"/>
                      <a:pt x="4321567" y="277648"/>
                    </a:cubicBezTo>
                    <a:cubicBezTo>
                      <a:pt x="4341992" y="337351"/>
                      <a:pt x="4308200" y="332670"/>
                      <a:pt x="4265006" y="381343"/>
                    </a:cubicBezTo>
                    <a:cubicBezTo>
                      <a:pt x="4221812" y="430016"/>
                      <a:pt x="4131533" y="492700"/>
                      <a:pt x="4062403" y="569685"/>
                    </a:cubicBezTo>
                    <a:cubicBezTo>
                      <a:pt x="3993273" y="646670"/>
                      <a:pt x="3902872" y="750527"/>
                      <a:pt x="3850227" y="843256"/>
                    </a:cubicBezTo>
                    <a:cubicBezTo>
                      <a:pt x="3797582" y="935985"/>
                      <a:pt x="3772411" y="1024105"/>
                      <a:pt x="3746532" y="1126060"/>
                    </a:cubicBezTo>
                    <a:cubicBezTo>
                      <a:pt x="3720653" y="1228015"/>
                      <a:pt x="3704378" y="1316724"/>
                      <a:pt x="3694951" y="1454984"/>
                    </a:cubicBezTo>
                    <a:cubicBezTo>
                      <a:pt x="3685524" y="1593244"/>
                      <a:pt x="3693943" y="1719780"/>
                      <a:pt x="3689971" y="1955619"/>
                    </a:cubicBezTo>
                    <a:cubicBezTo>
                      <a:pt x="3685999" y="2191458"/>
                      <a:pt x="3686881" y="2619179"/>
                      <a:pt x="3671117" y="2870019"/>
                    </a:cubicBezTo>
                    <a:cubicBezTo>
                      <a:pt x="3655353" y="3120859"/>
                      <a:pt x="3644050" y="3288235"/>
                      <a:pt x="3595384" y="3460660"/>
                    </a:cubicBezTo>
                    <a:cubicBezTo>
                      <a:pt x="3546718" y="3633085"/>
                      <a:pt x="3492187" y="3754773"/>
                      <a:pt x="3379119" y="3904572"/>
                    </a:cubicBezTo>
                    <a:cubicBezTo>
                      <a:pt x="3266051" y="4054371"/>
                      <a:pt x="3109619" y="4235517"/>
                      <a:pt x="2916973" y="4359454"/>
                    </a:cubicBezTo>
                    <a:cubicBezTo>
                      <a:pt x="2724327" y="4483391"/>
                      <a:pt x="2472698" y="4608274"/>
                      <a:pt x="2223245" y="4648195"/>
                    </a:cubicBezTo>
                    <a:cubicBezTo>
                      <a:pt x="1973792" y="4688116"/>
                      <a:pt x="1657435" y="4654637"/>
                      <a:pt x="1420255" y="4598981"/>
                    </a:cubicBezTo>
                    <a:cubicBezTo>
                      <a:pt x="1183075" y="4543325"/>
                      <a:pt x="965666" y="4428604"/>
                      <a:pt x="800166" y="4314258"/>
                    </a:cubicBezTo>
                    <a:cubicBezTo>
                      <a:pt x="634666" y="4199912"/>
                      <a:pt x="560233" y="4086380"/>
                      <a:pt x="427256" y="3912906"/>
                    </a:cubicBezTo>
                    <a:cubicBezTo>
                      <a:pt x="294279" y="3739432"/>
                      <a:pt x="76148" y="3399102"/>
                      <a:pt x="2305" y="3273411"/>
                    </a:cubicBezTo>
                    <a:cubicBezTo>
                      <a:pt x="-71538" y="3147720"/>
                      <a:pt x="1652313" y="2145842"/>
                      <a:pt x="1706642" y="2103936"/>
                    </a:cubicBezTo>
                  </a:path>
                </a:pathLst>
              </a:custGeom>
              <a:solidFill>
                <a:schemeClr val="tx2"/>
              </a:solidFill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" name="任意形状 15">
                <a:extLst>
                  <a:ext uri="{FF2B5EF4-FFF2-40B4-BE49-F238E27FC236}">
                    <a16:creationId xmlns:a16="http://schemas.microsoft.com/office/drawing/2014/main" id="{941D6BBA-F473-4B4D-BECA-DC4740DC0DB9}"/>
                  </a:ext>
                </a:extLst>
              </p:cNvPr>
              <p:cNvSpPr/>
              <p:nvPr/>
            </p:nvSpPr>
            <p:spPr>
              <a:xfrm>
                <a:off x="1639877" y="1027522"/>
                <a:ext cx="426598" cy="1319752"/>
              </a:xfrm>
              <a:custGeom>
                <a:avLst/>
                <a:gdLst>
                  <a:gd name="connsiteX0" fmla="*/ 339752 w 426598"/>
                  <a:gd name="connsiteY0" fmla="*/ 0 h 1319752"/>
                  <a:gd name="connsiteX1" fmla="*/ 424593 w 426598"/>
                  <a:gd name="connsiteY1" fmla="*/ 348791 h 1319752"/>
                  <a:gd name="connsiteX2" fmla="*/ 264337 w 426598"/>
                  <a:gd name="connsiteY2" fmla="*/ 612742 h 1319752"/>
                  <a:gd name="connsiteX3" fmla="*/ 56948 w 426598"/>
                  <a:gd name="connsiteY3" fmla="*/ 810705 h 1319752"/>
                  <a:gd name="connsiteX4" fmla="*/ 387 w 426598"/>
                  <a:gd name="connsiteY4" fmla="*/ 1008668 h 1319752"/>
                  <a:gd name="connsiteX5" fmla="*/ 75801 w 426598"/>
                  <a:gd name="connsiteY5" fmla="*/ 1319752 h 13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98" h="1319752">
                    <a:moveTo>
                      <a:pt x="339752" y="0"/>
                    </a:moveTo>
                    <a:cubicBezTo>
                      <a:pt x="388457" y="123333"/>
                      <a:pt x="437162" y="246667"/>
                      <a:pt x="424593" y="348791"/>
                    </a:cubicBezTo>
                    <a:cubicBezTo>
                      <a:pt x="412024" y="450915"/>
                      <a:pt x="325611" y="535756"/>
                      <a:pt x="264337" y="612742"/>
                    </a:cubicBezTo>
                    <a:cubicBezTo>
                      <a:pt x="203063" y="689728"/>
                      <a:pt x="100940" y="744717"/>
                      <a:pt x="56948" y="810705"/>
                    </a:cubicBezTo>
                    <a:cubicBezTo>
                      <a:pt x="12956" y="876693"/>
                      <a:pt x="-2755" y="923827"/>
                      <a:pt x="387" y="1008668"/>
                    </a:cubicBezTo>
                    <a:cubicBezTo>
                      <a:pt x="3529" y="1093509"/>
                      <a:pt x="31809" y="1272618"/>
                      <a:pt x="75801" y="1319752"/>
                    </a:cubicBezTo>
                  </a:path>
                </a:pathLst>
              </a:custGeom>
              <a:noFill/>
              <a:ln w="1016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>
                <a:extLst>
                  <a:ext uri="{FF2B5EF4-FFF2-40B4-BE49-F238E27FC236}">
                    <a16:creationId xmlns:a16="http://schemas.microsoft.com/office/drawing/2014/main" id="{4BA63801-F0FF-7843-8418-3F2CDD9B8A59}"/>
                  </a:ext>
                </a:extLst>
              </p:cNvPr>
              <p:cNvSpPr/>
              <p:nvPr/>
            </p:nvSpPr>
            <p:spPr>
              <a:xfrm>
                <a:off x="2069143" y="1715678"/>
                <a:ext cx="344170" cy="1071506"/>
              </a:xfrm>
              <a:custGeom>
                <a:avLst/>
                <a:gdLst>
                  <a:gd name="connsiteX0" fmla="*/ 278128 w 344168"/>
                  <a:gd name="connsiteY0" fmla="*/ 0 h 1050498"/>
                  <a:gd name="connsiteX1" fmla="*/ 344116 w 344168"/>
                  <a:gd name="connsiteY1" fmla="*/ 263951 h 1050498"/>
                  <a:gd name="connsiteX2" fmla="*/ 268701 w 344168"/>
                  <a:gd name="connsiteY2" fmla="*/ 414780 h 1050498"/>
                  <a:gd name="connsiteX3" fmla="*/ 33031 w 344168"/>
                  <a:gd name="connsiteY3" fmla="*/ 669303 h 1050498"/>
                  <a:gd name="connsiteX4" fmla="*/ 4751 w 344168"/>
                  <a:gd name="connsiteY4" fmla="*/ 848413 h 1050498"/>
                  <a:gd name="connsiteX5" fmla="*/ 61312 w 344168"/>
                  <a:gd name="connsiteY5" fmla="*/ 1036949 h 1050498"/>
                  <a:gd name="connsiteX0" fmla="*/ 282063 w 348103"/>
                  <a:gd name="connsiteY0" fmla="*/ 0 h 1083380"/>
                  <a:gd name="connsiteX1" fmla="*/ 348051 w 348103"/>
                  <a:gd name="connsiteY1" fmla="*/ 263951 h 1083380"/>
                  <a:gd name="connsiteX2" fmla="*/ 272636 w 348103"/>
                  <a:gd name="connsiteY2" fmla="*/ 414780 h 1083380"/>
                  <a:gd name="connsiteX3" fmla="*/ 36966 w 348103"/>
                  <a:gd name="connsiteY3" fmla="*/ 669303 h 1083380"/>
                  <a:gd name="connsiteX4" fmla="*/ 8686 w 348103"/>
                  <a:gd name="connsiteY4" fmla="*/ 848413 h 1083380"/>
                  <a:gd name="connsiteX5" fmla="*/ 47967 w 348103"/>
                  <a:gd name="connsiteY5" fmla="*/ 1071507 h 1083380"/>
                  <a:gd name="connsiteX0" fmla="*/ 290688 w 356728"/>
                  <a:gd name="connsiteY0" fmla="*/ 0 h 1083380"/>
                  <a:gd name="connsiteX1" fmla="*/ 356676 w 356728"/>
                  <a:gd name="connsiteY1" fmla="*/ 263951 h 1083380"/>
                  <a:gd name="connsiteX2" fmla="*/ 281261 w 356728"/>
                  <a:gd name="connsiteY2" fmla="*/ 414780 h 1083380"/>
                  <a:gd name="connsiteX3" fmla="*/ 45591 w 356728"/>
                  <a:gd name="connsiteY3" fmla="*/ 669303 h 1083380"/>
                  <a:gd name="connsiteX4" fmla="*/ 17311 w 356728"/>
                  <a:gd name="connsiteY4" fmla="*/ 848413 h 1083380"/>
                  <a:gd name="connsiteX5" fmla="*/ 41930 w 356728"/>
                  <a:gd name="connsiteY5" fmla="*/ 1071507 h 1083380"/>
                  <a:gd name="connsiteX0" fmla="*/ 278129 w 344169"/>
                  <a:gd name="connsiteY0" fmla="*/ 0 h 1071507"/>
                  <a:gd name="connsiteX1" fmla="*/ 344117 w 344169"/>
                  <a:gd name="connsiteY1" fmla="*/ 263951 h 1071507"/>
                  <a:gd name="connsiteX2" fmla="*/ 268702 w 344169"/>
                  <a:gd name="connsiteY2" fmla="*/ 414780 h 1071507"/>
                  <a:gd name="connsiteX3" fmla="*/ 33032 w 344169"/>
                  <a:gd name="connsiteY3" fmla="*/ 669303 h 1071507"/>
                  <a:gd name="connsiteX4" fmla="*/ 4752 w 344169"/>
                  <a:gd name="connsiteY4" fmla="*/ 848413 h 1071507"/>
                  <a:gd name="connsiteX5" fmla="*/ 29371 w 344169"/>
                  <a:gd name="connsiteY5" fmla="*/ 1071507 h 107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9" h="1071507">
                    <a:moveTo>
                      <a:pt x="278129" y="0"/>
                    </a:moveTo>
                    <a:cubicBezTo>
                      <a:pt x="311908" y="97410"/>
                      <a:pt x="345688" y="194821"/>
                      <a:pt x="344117" y="263951"/>
                    </a:cubicBezTo>
                    <a:cubicBezTo>
                      <a:pt x="342546" y="333081"/>
                      <a:pt x="320550" y="347221"/>
                      <a:pt x="268702" y="414780"/>
                    </a:cubicBezTo>
                    <a:cubicBezTo>
                      <a:pt x="216854" y="482339"/>
                      <a:pt x="77024" y="597031"/>
                      <a:pt x="33032" y="669303"/>
                    </a:cubicBezTo>
                    <a:cubicBezTo>
                      <a:pt x="-10960" y="741575"/>
                      <a:pt x="39" y="787139"/>
                      <a:pt x="4752" y="848413"/>
                    </a:cubicBezTo>
                    <a:cubicBezTo>
                      <a:pt x="9465" y="909687"/>
                      <a:pt x="3000" y="966450"/>
                      <a:pt x="29371" y="1071507"/>
                    </a:cubicBezTo>
                  </a:path>
                </a:pathLst>
              </a:custGeom>
              <a:noFill/>
              <a:ln w="1016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650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48</Words>
  <Application>Microsoft Office PowerPoint</Application>
  <PresentationFormat>宽屏</PresentationFormat>
  <Paragraphs>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Bradley Hand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Jingye</dc:creator>
  <cp:lastModifiedBy>Hi</cp:lastModifiedBy>
  <cp:revision>20</cp:revision>
  <dcterms:created xsi:type="dcterms:W3CDTF">2021-05-18T08:51:25Z</dcterms:created>
  <dcterms:modified xsi:type="dcterms:W3CDTF">2021-05-18T14:23:13Z</dcterms:modified>
</cp:coreProperties>
</file>