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77" r:id="rId5"/>
    <p:sldId id="264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07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4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0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6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1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1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5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6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8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67B7-C003-472D-8C30-B9676C237A5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90" y="6182936"/>
            <a:ext cx="1202457" cy="6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4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8" r="71825" b="76155"/>
          <a:stretch/>
        </p:blipFill>
        <p:spPr bwMode="auto">
          <a:xfrm>
            <a:off x="323528" y="395060"/>
            <a:ext cx="5152571" cy="1683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99" y="397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Q01. JSP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타원 4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479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22" y="3023696"/>
            <a:ext cx="3314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0854"/>
            <a:ext cx="3362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94" y="404664"/>
            <a:ext cx="33432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37909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94" y="1051336"/>
            <a:ext cx="37242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아래쪽 화살표 13"/>
          <p:cNvSpPr/>
          <p:nvPr/>
        </p:nvSpPr>
        <p:spPr>
          <a:xfrm>
            <a:off x="6329511" y="770048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750951" y="770048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99" y="397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Q02. JSP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051321" y="2493113"/>
            <a:ext cx="0" cy="4908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8" name="타원 17"/>
          <p:cNvSpPr/>
          <p:nvPr/>
        </p:nvSpPr>
        <p:spPr>
          <a:xfrm>
            <a:off x="53501" y="119675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869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아래쪽 화살표 5"/>
          <p:cNvSpPr/>
          <p:nvPr/>
        </p:nvSpPr>
        <p:spPr>
          <a:xfrm>
            <a:off x="1384945" y="2132856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6200000">
            <a:off x="4089635" y="2929334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99" y="397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Q03. JSP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61" y="464629"/>
            <a:ext cx="28765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7" y="2658616"/>
            <a:ext cx="3038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타원 9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1" name="타원 10"/>
          <p:cNvSpPr/>
          <p:nvPr/>
        </p:nvSpPr>
        <p:spPr>
          <a:xfrm>
            <a:off x="53501" y="275770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2" name="타원 11"/>
          <p:cNvSpPr/>
          <p:nvPr/>
        </p:nvSpPr>
        <p:spPr>
          <a:xfrm>
            <a:off x="4932040" y="275770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555" y="2769881"/>
            <a:ext cx="24384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4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2" r="82832" b="75705"/>
          <a:stretch/>
        </p:blipFill>
        <p:spPr bwMode="auto">
          <a:xfrm>
            <a:off x="107504" y="1079918"/>
            <a:ext cx="3994509" cy="206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99" y="397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Q04. JSP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3" r="81296" b="82885"/>
          <a:stretch/>
        </p:blipFill>
        <p:spPr bwMode="auto">
          <a:xfrm>
            <a:off x="4684438" y="1039978"/>
            <a:ext cx="4352058" cy="121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아래쪽 화살표 8"/>
          <p:cNvSpPr/>
          <p:nvPr/>
        </p:nvSpPr>
        <p:spPr>
          <a:xfrm rot="16200000">
            <a:off x="4144342" y="1663412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15544" y="800736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1" name="타원 10"/>
          <p:cNvSpPr/>
          <p:nvPr/>
        </p:nvSpPr>
        <p:spPr>
          <a:xfrm>
            <a:off x="4788024" y="800736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447" y="404664"/>
            <a:ext cx="4275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제한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자바스크립트는 전혀 이용하지 마시오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아래쪽 화살표 5"/>
          <p:cNvSpPr/>
          <p:nvPr/>
        </p:nvSpPr>
        <p:spPr>
          <a:xfrm rot="16200000">
            <a:off x="2527747" y="1242253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16200000">
            <a:off x="2527747" y="2400138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99" y="397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Q05. JSP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373306"/>
            <a:ext cx="8600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숫자는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~ 9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랜덤 생성되고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연산자는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- * / %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랜덤 생성되는 계산기를 구현하시오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4" y="903387"/>
            <a:ext cx="17049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0" y="2033797"/>
            <a:ext cx="17145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769" y="1971884"/>
            <a:ext cx="1228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770" y="836712"/>
            <a:ext cx="10763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3" y="3181062"/>
            <a:ext cx="1724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769" y="3102471"/>
            <a:ext cx="4219575" cy="1190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아래쪽 화살표 16"/>
          <p:cNvSpPr/>
          <p:nvPr/>
        </p:nvSpPr>
        <p:spPr>
          <a:xfrm rot="16200000">
            <a:off x="2527747" y="3522153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3501" y="908720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9" name="타원 18"/>
          <p:cNvSpPr/>
          <p:nvPr/>
        </p:nvSpPr>
        <p:spPr>
          <a:xfrm>
            <a:off x="3108440" y="908720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05501" y="1844824"/>
            <a:ext cx="743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05501" y="2996952"/>
            <a:ext cx="743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8095"/>
            <a:ext cx="2554605" cy="121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13" y="1844824"/>
            <a:ext cx="3549015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01936"/>
            <a:ext cx="2134553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" b="3595"/>
          <a:stretch/>
        </p:blipFill>
        <p:spPr bwMode="auto">
          <a:xfrm>
            <a:off x="7020272" y="1807657"/>
            <a:ext cx="1825943" cy="901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01653"/>
            <a:ext cx="3806190" cy="1071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13" y="4510195"/>
            <a:ext cx="2751773" cy="78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아래쪽 화살표 5"/>
          <p:cNvSpPr/>
          <p:nvPr/>
        </p:nvSpPr>
        <p:spPr>
          <a:xfrm rot="16200000">
            <a:off x="3998788" y="2627574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788024" y="3789040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202329" y="1519760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99" y="397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Q06. JSP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21" name="타원 20"/>
          <p:cNvSpPr/>
          <p:nvPr/>
        </p:nvSpPr>
        <p:spPr>
          <a:xfrm>
            <a:off x="53501" y="182801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22" name="타원 21"/>
          <p:cNvSpPr/>
          <p:nvPr/>
        </p:nvSpPr>
        <p:spPr>
          <a:xfrm>
            <a:off x="4464016" y="182801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6235919" y="2348880"/>
            <a:ext cx="686658" cy="4543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41005" y="2811500"/>
            <a:ext cx="1189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5"/>
                </a:solidFill>
              </a:rPr>
              <a:t>FILE READ</a:t>
            </a:r>
            <a:endParaRPr lang="ko-KR" altLang="en-US" sz="1600" b="1" dirty="0">
              <a:solidFill>
                <a:schemeClr val="accent5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64016" y="4280321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4</a:t>
            </a:r>
            <a:endParaRPr lang="ko-KR" altLang="en-US" sz="1600" b="1" dirty="0"/>
          </a:p>
        </p:txBody>
      </p:sp>
      <p:sp>
        <p:nvSpPr>
          <p:cNvPr id="28" name="타원 27"/>
          <p:cNvSpPr/>
          <p:nvPr/>
        </p:nvSpPr>
        <p:spPr>
          <a:xfrm>
            <a:off x="53501" y="458112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5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02329" y="3645024"/>
            <a:ext cx="947091" cy="21602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422554" y="3861048"/>
            <a:ext cx="0" cy="6491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5" idx="0"/>
          </p:cNvCxnSpPr>
          <p:nvPr/>
        </p:nvCxnSpPr>
        <p:spPr>
          <a:xfrm flipH="1" flipV="1">
            <a:off x="7608525" y="1412776"/>
            <a:ext cx="1" cy="3502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901726" y="1763006"/>
            <a:ext cx="1413599" cy="23724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90321" y="836712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chemeClr val="accent5"/>
                </a:solidFill>
              </a:defRPr>
            </a:lvl1pPr>
          </a:lstStyle>
          <a:p>
            <a:r>
              <a:rPr lang="ko-KR" altLang="en-US" dirty="0"/>
              <a:t>아이디를 파일명으로 </a:t>
            </a:r>
            <a:r>
              <a:rPr lang="ko-KR" altLang="en-US" dirty="0" smtClean="0"/>
              <a:t>하고</a:t>
            </a:r>
            <a:endParaRPr lang="en-US" altLang="ko-KR" dirty="0"/>
          </a:p>
          <a:p>
            <a:r>
              <a:rPr lang="ko-KR" altLang="en-US" dirty="0" smtClean="0"/>
              <a:t>가입정보를 담은 파일을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6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70</Words>
  <Application>Microsoft Office PowerPoint</Application>
  <PresentationFormat>화면 슬라이드 쇼(4:3)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ITSC</cp:lastModifiedBy>
  <cp:revision>66</cp:revision>
  <dcterms:created xsi:type="dcterms:W3CDTF">2019-12-18T09:40:25Z</dcterms:created>
  <dcterms:modified xsi:type="dcterms:W3CDTF">2020-12-04T09:42:46Z</dcterms:modified>
</cp:coreProperties>
</file>