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859" r:id="rId2"/>
    <p:sldId id="321" r:id="rId3"/>
    <p:sldId id="873" r:id="rId4"/>
    <p:sldId id="872" r:id="rId5"/>
    <p:sldId id="864" r:id="rId6"/>
    <p:sldId id="865" r:id="rId7"/>
    <p:sldId id="866" r:id="rId8"/>
    <p:sldId id="860" r:id="rId9"/>
    <p:sldId id="874" r:id="rId10"/>
    <p:sldId id="862" r:id="rId11"/>
    <p:sldId id="876" r:id="rId12"/>
    <p:sldId id="875" r:id="rId13"/>
    <p:sldId id="863" r:id="rId14"/>
    <p:sldId id="868" r:id="rId15"/>
    <p:sldId id="869" r:id="rId16"/>
    <p:sldId id="870" r:id="rId17"/>
    <p:sldId id="877" r:id="rId18"/>
    <p:sldId id="879" r:id="rId19"/>
    <p:sldId id="871" r:id="rId20"/>
    <p:sldId id="880" r:id="rId21"/>
    <p:sldId id="881" r:id="rId22"/>
    <p:sldId id="882" r:id="rId23"/>
    <p:sldId id="883" r:id="rId24"/>
    <p:sldId id="884" r:id="rId25"/>
    <p:sldId id="885" r:id="rId26"/>
    <p:sldId id="886" r:id="rId27"/>
    <p:sldId id="887" r:id="rId28"/>
    <p:sldId id="888" r:id="rId29"/>
    <p:sldId id="889" r:id="rId30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91601"/>
  </p:normalViewPr>
  <p:slideViewPr>
    <p:cSldViewPr>
      <p:cViewPr varScale="1">
        <p:scale>
          <a:sx n="100" d="100"/>
          <a:sy n="100" d="100"/>
        </p:scale>
        <p:origin x="2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9099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27699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8324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6071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2364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6505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28025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7312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85312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9832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47635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0311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44252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98421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7121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19527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8231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7623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27352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06123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4461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7663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76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7839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9779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6724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5064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151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2023. 2. 5.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pmj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IDE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Visual Studio Code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code.visualstudio.com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플러그 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Prettier: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자동으로 코드의 스타일을 관리해주는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ESLint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자바스크립트 문법을 확인해주는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Relative Path(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상대 경로에 있는 파일 경로를 편리하게 작성하는 도구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Guides(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들여쓰기 가이드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라인을 그려주는 도구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reacts code snippets: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자주 사용되는 코드에 대해서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단축어를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만들어서 코드를 빠르게 생성해내는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Tailwind CSS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HeadWind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테일윈드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클래스 분류기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 CSS: 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구문 강조 표시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터미널에서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typescript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컴파일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3200" lvl="3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-g typescript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-node</a:t>
            </a:r>
          </a:p>
          <a:p>
            <a:pPr marL="2113200" lvl="3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–v</a:t>
            </a:r>
          </a:p>
          <a:p>
            <a:pPr marL="2113200" lvl="3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-node -v</a:t>
            </a:r>
          </a:p>
          <a:p>
            <a:pPr marL="1827450" lvl="3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35563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184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 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형상 관리 도구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Windows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https://git-scm.com/downloads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 다운로드 받아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Ubuntu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sudo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apt-get install git-all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확장 프로그램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react Developer Tools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chrome.google.com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/webstore/detail/react-developer-tools/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fmkadmapgofadopljbjfkapdkoienihi?hl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ko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304646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978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scoop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 OS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리눅스에서는 웹 개발에 필요한 개발 도구들을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brew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프로그램으로 쉽게 설치할 수 있는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반면에 윈도우에서는 그러한 프로그램을 제공하지 않으므로 일일이 해당 웹 사이트에서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설치해야 하는 번거로움이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brew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방식으로 명 령 줄에서 프로그램을 쉽게 설치하게 해주는 프로그램이며 또한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 update *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명령 한 번이면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설치한 모든 프로그램을 한꺼번에 업데이트 할 수 있어서 편리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설치하기 위한 환경 변수 설정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PowerShell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수행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$env:SC00P='C:\Scoop'</a:t>
            </a: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[Environment]::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SetEnvironmentVariable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('Scoop', $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env:SCOOP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'User’)</a:t>
            </a: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ExecutionPolicy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ExecutionPolicy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RemoteSigned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-scope Current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ser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iwr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useb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get.scoop.sh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iex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 install git aria2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touch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Mac OS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리눅스에서 간단한 명령으로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파일이나 디렉터리를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만들어 주는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유틸리티가 제공하는데 윈도우는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touch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기본으로 제공하지 않으므로 다음 명령으로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touch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53200" lvl="2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scoop install touch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1149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create react-app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앱이름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create 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react_first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뒤에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--template typescript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추가하면 타입스크립트용 프로젝트 생성 가능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create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react-app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react_first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2470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노드 패키지 디렉토리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public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정적인 파일을 저장하기 위한 디렉토리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처음 화면에 출력되는 화면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manifest.json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앱에 대한 정보를 담고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배경색은 어떠한 색인지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앱의 이름은 무엇인지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 스크린 화면에 추가할 아이콘은 어떤 것인지 등의 정보를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short_name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홈 화면에서 아이콘 이름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name: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앱 설치 배너에 사용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icons: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 화면에 추가할 때 사용할 이미지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start_url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앱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실행시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시작되는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display: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디스플레이 유형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fullscreen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standalone, browser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 설정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theme_color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상단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툴바의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색상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background_color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스플래시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화면 배경 색상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orientation: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특정 방향을 강제로 지정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(landscape, portrait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 설정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robots.txt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로봇에게 사이트 및 웹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페이지를 수집할 수 있도록 허용하거나 제한하는 국제 권고안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25089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소스 파일이 위치하는 디렉토리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화면에 보여질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컴포넌트의 디자인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App.test.js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App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테스트하기 위한 파일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Entry Point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디자인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Entry Point</a:t>
            </a: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ReactDOM.render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컴포넌트를 페이지에 렌더링하는 역할을 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모듈을 불러와 사용할 수 있는데 이 함수의 첫 번째 파라미터에는 페이지에 렌더링할 내용을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형태로 작성하고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두 번째 파라미터에는 해당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JSX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렌더링 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요소를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114550" lvl="4" indent="-285750"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React.StrictMode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Legacy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기능들을 사용하지 못하게 하는 기능으로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사용 하면 문자열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ref,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componentWillMount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나중에는 완전히 사라지게 될 옛날 기능을 사용했을 때 경고를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성능 측정을 위한 파일로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onsole.log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넣어주면 개발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창을 통해 앱의 퍼포먼스시간들을 분석하여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형태로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setupTests.js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테스트를 위한 준비 작업을 수행하는 파일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25937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 애플리케이션의 설정 파일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"scripts": {</a:t>
            </a: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"start": "react-scripts start",</a:t>
            </a: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"build": "react-scripts build",</a:t>
            </a: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"test": "react-scripts test",</a:t>
            </a: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"eject": "react-scripts eject"</a:t>
            </a:r>
          </a:p>
          <a:p>
            <a:pPr marL="1370250"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yarn.lock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최초로 프로젝트 초기화 할 때의 패키지 의존성 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README.md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마크다운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298475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모드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run start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start</a:t>
            </a:r>
          </a:p>
          <a:p>
            <a:pPr marL="741600" lvl="2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http://localhost:3000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56AD0-42E5-0041-9D05-73FAC51B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24944"/>
            <a:ext cx="7419231" cy="29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90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435280" cy="54431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440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440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빌드 모드 실행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run build</a:t>
            </a:r>
          </a:p>
          <a:p>
            <a:pPr marL="1200150" lvl="2" indent="-28440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build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디렉토리가 생성되면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chunk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단어가 포함된 번들 파일을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3BA280-CC3D-8042-9126-DB0AAE66D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708920"/>
            <a:ext cx="3556000" cy="34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665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애플리케이션이 브라우저에서 실행되기 위해서는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번들러를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이용해서 파일을 묶어서 연결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SVG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파일도 불러와서 사용할 수 있는데 이렇게 파일들을 불러오는 것은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(loader)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기능이 담당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로더는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여러 가지 종류가 있는데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-loader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불러올 수 있게 해 주고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file-loader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웹 폰트나 미디어 파일 등을 불러올 수 있게 해주고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babel-loader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자바스크립트 파일들을 불러오면서 최신 자바스크립트 문법으로 작성된 코드를 바벨이라는 도구를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ES5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문법으로 변환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30C374-0EE1-644B-99F1-609352A97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91135"/>
            <a:ext cx="6660232" cy="26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서버는 웹 브라우저가 요청하는 다양한 유형의 자원을 제공하는 역할을 수행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브라우저에서 웹 서버가 제공하는 자원을 얻으려면 주소 창에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http://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과 같은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프로토콜을 사용하여 웹 서버에 요청해야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요청이라고  하고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요청을 받은 웹 서버는 해당 자원을 웹 브라우저에 보내 주는데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응답이라고 하고 웹 브라우저는 웹 서버에서 보내온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 데이터를 사용자가 볼 수 있도록 웹 페이지 화면에 보여 주는데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렌더링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(rendering)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이라고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어떤 웹 페이지가 처음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응답받은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자원을 렌더링한 뒤 다시 다른 자원을 요청하면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과거에 렌더링 한 내용을 모두 지우고 새로 수신한 자원을 렌더링하는데 이 과정에서 웹 페이지는 약간의 깜박임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새로 고침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브라우저에서 주소 창으로 다양한 자원을 요청하는 방식으로 동작하는 웹 서버는 이런 깜박임 현상을 피할 수 없는데 주소 창으로 요청하는 자원이 하나뿐이라면 이런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깜박임은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일어나지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프레임워크로 만드는 웹 애플리케이션은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index.html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개로 동작하기 때문에 웹 서버에 자원을 한 번만 요청하므로 화면 깜박임 현상이 발생하지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프레임워크는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받은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해석하여 현재 화면에서 사용자가 새로 요청한 부분만 동적으로 화면을 생성하는데 이런 방식의 웹 애플리케이션을 싱글 페이지 애플리케이션을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하고 사용자 요청이 있을 때마다 완전히 새로운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전달받는 기존 방식을 멀티 페이지 애플리케이션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Multip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Page application – MPA)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이라고 함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싱글 페이지 애플리케이션을 만드는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자바스크립트 프레임워크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90865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ce,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luxon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패키지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타입 스크립트에서 사용할 수 있도록 설치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chance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luxon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-D @types/chance @types/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luxon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7553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(base)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adam@Adamsoftui-MacBookPro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react_first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(base)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adam@Adamsoftui-MacBookPro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mkdir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data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(base)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adam@Adamsoftui-MacBookPro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%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cd data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(base)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adam@Adamsoftui-MacBookPro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data %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touch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index.ts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util.ts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image.ts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chance.ts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date.ts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39221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util.ts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가짜 데이터를 만드는 함수 정의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makeArray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(length: number) =&gt; new Array(length).fill(null);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range = (min: number, max: number): number[] =&gt;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makeArray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(max - min).map((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notUsed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index) =&gt; index + min);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random = (min: number, max: number): number =&gt;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Math.floor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Math.random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* (max - min)) + min;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9864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image.ts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U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picsumUrl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(width: number, height: number): string =&gt;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`https://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picsum.photos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/${width}/${height}`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randomImage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w: number = 1000,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h: number = 800,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delta: number = 200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): string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picsumUrl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U.random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(w, w + delta),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U.random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(h, h + delta))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randomAvatar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size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U.random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(200, 400)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picsumUrl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(size, size)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38641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Chance from 'chance'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chance = new Chance()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randomUUID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chance.guid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chance.email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chance.fbid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//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facebook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id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randomJobTitle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chance.profession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randomCompanyName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chance.company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randomSentence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(words = 5)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chance.sentence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({words})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randomTitleText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(words = 3)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chance.sentence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({words})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randomParagraphs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(sentences = 3)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chance.paragraph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({sentences})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1887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date.ts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luxon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makeRandomPastDate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value = new Date().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valueOf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 = 100000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new Date(value -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Math.floor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Math.random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 * n * n))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makeRelativeDate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(date: Date) =&gt;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DateTime.fromJSDate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(date).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startOf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('day').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toRelative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randomRelativeDate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makeRelativeDate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makeRandomPastDate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makeDayMonthYear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(date: Date) =&gt;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DateTime.fromJSDate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(date).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toLocaleString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DateTime.DATE_FULL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randomDayMonthYear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makeDayMonthYear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makeRandomPastDate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4569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index.ts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* from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* from './image'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* from './chance'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* from './date'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11105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App.tsx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파일에서 데이터 생성 후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App.css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* as D from './data'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function App() {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D.randomName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()},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D.randomJobTitle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()}, 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D.randomDayMonthYear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()}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&lt;/p&gt;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D.randomAvatar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()} height="50" /&gt;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D.randomImage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()} height="300" /&gt;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</a:t>
            </a: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23881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생성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브라우저에서 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Dummy Data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029686-0432-3D4D-9F8C-6D074A71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976051"/>
            <a:ext cx="5087342" cy="39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1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정리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 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lock.json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198800" lvl="2" indent="-284400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ko-KR" altLang="en-US" sz="3600" kern="0" dirty="0"/>
              <a:t>프로젝트 정리</a:t>
            </a:r>
          </a:p>
        </p:txBody>
      </p:sp>
    </p:spTree>
    <p:extLst>
      <p:ext uri="{BB962C8B-B14F-4D97-AF65-F5344CB8AC3E}">
        <p14:creationId xmlns:p14="http://schemas.microsoft.com/office/powerpoint/2010/main" val="56810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엔진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서버는 대부분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엔진을 제공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템플릿 엔진은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문서를 서버에서 처리한 결과 데이터와 결합하여 쉽게 만들어 주는데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프런트엔드에도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템플릿 엔진이 필요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프런트엔드는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백엔드에서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제공하는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해석하여 자바스크립트 객체들의 조합을 얻은 다음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객체들을 다시 웹 브라우저가 이해할 수 있는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D0M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객체로 변환해 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쪽 템플릿 엔진의 출력물은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쪽 템플릿 엔진의 출력물은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객체들의 조합이라는 차이만 있을 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데이터와 템플릿을 조합하여 출력물을 만들어 낸다는 동작 원리는 같음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앵귤러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뷰 등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프레임워크는 자바스크립트 객체를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객체로 전환해 주는 역할을 수행한다는 공통점이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프런트엔드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프레임워크는 클라이언트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동작하는 템플릿 엔진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27417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2013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년에 페이스북에서 발표한 오픈소스 자바스크립트 프레임워크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인터페이스를 만드는 데 사용할 수 있는 자바스크립트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리액트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프레임워크는 가상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DOM(Document Object Model)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JSX(JavaScript XML)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새로운 방식으로 동작하는 프레임워크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자바스크립트의 특정 값이 바뀌면 특정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속성이 바뀌도록 연결을 해주어서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업데이트 하는 작업을 간소화해주는 방식으로 웹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개발의 어려움을 해결한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프로젝트에서 특정 부분이 어떻게 생길지 정하는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선언체가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이것을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(component)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부름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템플릿과는 다른 개념으로 템플릿은 보통 데이터 셋이 주어지면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 형식을 문자열로 반환하는데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이와 달리 컴포넌트는 조금 더 복합적인 개념인데 재사용이 가능한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수 많은 기능들을 내장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게임 엔진에 사용하는 방식인 다음에 나타날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화면의 일부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미리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그려 놓고 변경된 화면의 일부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수정하는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가상 화면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(Virtual DOM)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기술을 이용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가상의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브라우저에 실제로 보여지는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아니라 메모리에 가상으로 존재하는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객체이기 때문에 작동 성능이 브라우저에서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보여주는 것 보다 속도가 빠름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57029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701D8-F01A-0549-9AA6-FC0D461A4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0" y="1844824"/>
            <a:ext cx="7020272" cy="35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57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동적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최적화되지 않았는데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자체는 빠르지만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자체를 읽고 쓸 때의 성능은 자바스크립트 객체를 처리할 때의 성능과 비슷한데 웹 브라우저 단에서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변화가 일어나면 웹 브라우저가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다시 연산해서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레이아웃을 구성하고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페이지를 그리는데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과정에서 시간이 허비되는데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최소한으로 조작하여 작업을 처리하는 방식으로 개선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방식을 사용하여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업데이트를 추상화함으로써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 횟수를 최소화하고 효율적으로 진행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의 처리 방식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데이터를 업데이트하면 전체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Rerendering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Virtual 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있던 내용과 현재 내용을 비교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변경된 부분만 실제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52426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MVC(Model View Controller), MVVM(Model View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ViewModel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), MVW(Model View Whatever)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등의 구조를 위한 프레임워크와 달리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오직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V(View)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신경 쓰는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프레임워크가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Ajax.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모델링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라우팅 등과 같은 기능을 내장하고 있는 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정말 뷰만 신경 쓰는 라이브러리이므로 기타 기능은 직접 구현하여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라우팅에는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routcr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Ajax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처리에는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axios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fetch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상태 관리에는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리덕스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(redux)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MobX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필요한 기능을 구현하는데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분야에서 마음에 드는 라이브러리를 사용하면 되니까 자신의 취향대로 스택을 설정할 수 있다는 장점이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라이브러리를 접해야 한다는 단점도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AA7EF-BD5E-9043-95A0-BF9E3BAA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74" y="3604932"/>
            <a:ext cx="2930100" cy="198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317C2F-7C93-7349-80B7-0EEB424C7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61" y="3580276"/>
            <a:ext cx="3168352" cy="27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5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978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노드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3"/>
              </a:rPr>
              <a:t>https://nodejs.org/ko/download/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 같은 도구들이 자바스크립트 런타임인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기반으로 만들어져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hlinkClick r:id="rId4"/>
              </a:rPr>
              <a:t>https://www.npmjs.com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에서 필요한 라이브러리를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설치하고 삭제하는 등의 관리를 해주는 프로그램으로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설치하면 자동으로 설치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디렉토리에 라이브러리를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저장하고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package.json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이라는 파일에 설치된 라이브러리의 정보를 기재해서 관리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 라이브러리와 라이브러리 명세 파일을 따로 관리하는 이유는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node_modules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저장되는 라이브러리의 용량이 크기 때문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개선한 프로그램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더 나은 속도 와 더 나은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캐싱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시스템을 사용하기 위해서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npm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install --location=global yarn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확인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--version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0327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4978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작업 환경</a:t>
            </a:r>
            <a:endParaRPr kumimoji="0"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node.js</a:t>
            </a:r>
            <a:endParaRPr lang="en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사용된 파일을 분석하여 웹 문서 파일로 변환하는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Module Bundler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필요한 이유는 프레임워크가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.jpg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같은 기존 웹 문서 파일을 사용하지 않기 때문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트위터 부트스트랩 템플릿은 웹 문서 스타일을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파일로 작성하는데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 브라우저는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.sass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해석하지 못하므로 중간에 누군가 이 파일을 해석해 주어야 하는데 이 역할을 하는 도구가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webpack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Babel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ECMAScript 2015+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이전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엔진에서 실행할 수 있는 이전 버전과 호환되는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버전으로 변환하는 데 사용되는 무료 오픈 소스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JavaScript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트랜스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컴파일러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68470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50411</TotalTime>
  <Words>2574</Words>
  <Application>Microsoft Macintosh PowerPoint</Application>
  <PresentationFormat>화면 슬라이드 쇼(4:3)</PresentationFormat>
  <Paragraphs>353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바탕</vt:lpstr>
      <vt:lpstr>Arial</vt:lpstr>
      <vt:lpstr>Wingdings</vt:lpstr>
      <vt:lpstr>ms01_1</vt:lpstr>
      <vt:lpstr>react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775</cp:revision>
  <cp:lastPrinted>2022-12-10T00:08:23Z</cp:lastPrinted>
  <dcterms:created xsi:type="dcterms:W3CDTF">2010-03-14T12:09:21Z</dcterms:created>
  <dcterms:modified xsi:type="dcterms:W3CDTF">2023-02-05T03:40:43Z</dcterms:modified>
</cp:coreProperties>
</file>