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60" r:id="rId2"/>
    <p:sldId id="317" r:id="rId3"/>
    <p:sldId id="318" r:id="rId4"/>
    <p:sldId id="341" r:id="rId5"/>
    <p:sldId id="347" r:id="rId6"/>
    <p:sldId id="34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3" r:id="rId19"/>
    <p:sldId id="330" r:id="rId20"/>
    <p:sldId id="331" r:id="rId21"/>
    <p:sldId id="332" r:id="rId22"/>
    <p:sldId id="334" r:id="rId23"/>
    <p:sldId id="359" r:id="rId24"/>
    <p:sldId id="335" r:id="rId25"/>
    <p:sldId id="336" r:id="rId26"/>
    <p:sldId id="337" r:id="rId27"/>
    <p:sldId id="358" r:id="rId28"/>
    <p:sldId id="338" r:id="rId29"/>
    <p:sldId id="339" r:id="rId30"/>
    <p:sldId id="340" r:id="rId31"/>
    <p:sldId id="360" r:id="rId32"/>
    <p:sldId id="361" r:id="rId33"/>
    <p:sldId id="342" r:id="rId34"/>
    <p:sldId id="343" r:id="rId35"/>
    <p:sldId id="344" r:id="rId36"/>
    <p:sldId id="345" r:id="rId37"/>
    <p:sldId id="346" r:id="rId38"/>
    <p:sldId id="362" r:id="rId39"/>
    <p:sldId id="363" r:id="rId40"/>
    <p:sldId id="349" r:id="rId41"/>
    <p:sldId id="350" r:id="rId42"/>
    <p:sldId id="364" r:id="rId43"/>
    <p:sldId id="365" r:id="rId44"/>
    <p:sldId id="351" r:id="rId45"/>
    <p:sldId id="366" r:id="rId46"/>
    <p:sldId id="352" r:id="rId47"/>
    <p:sldId id="353" r:id="rId48"/>
    <p:sldId id="354" r:id="rId49"/>
    <p:sldId id="355" r:id="rId50"/>
    <p:sldId id="356" r:id="rId51"/>
    <p:sldId id="357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5" autoAdjust="0"/>
    <p:restoredTop sz="94660"/>
  </p:normalViewPr>
  <p:slideViewPr>
    <p:cSldViewPr>
      <p:cViewPr varScale="1">
        <p:scale>
          <a:sx n="148" d="100"/>
          <a:sy n="148" d="100"/>
        </p:scale>
        <p:origin x="1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4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70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11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76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81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77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47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21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21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48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3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13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94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26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46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32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46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84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3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58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1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1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9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92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10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48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69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40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3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77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93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554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4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367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44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02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279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696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967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121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063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70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819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4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97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28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71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44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74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8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2024. 1. 4.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 err="1"/>
              <a:t>ToDo_WebService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설정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Internationalization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docs.djangoproject.com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/4.1/topics/i18n/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LANGUAGE_CODE =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-us"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TIME_ZONE =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"Asia/Seoul"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USE_I18N = True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USE_TZ = True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Static files (CSS, JavaScript, Images)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docs.djangoproject.com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/4.1/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howto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/static-files/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STATIC_URL = "static/"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Default primary key field type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docs.djangoproject.com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/4.1/ref/settings/#default-auto-field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DEFAULT_AUTO_FIELD =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django.db.models.BigAutoField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13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설정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접속해서 사용할 데이터베이스 생성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 안에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 생성하고 그 안에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69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설정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구조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title: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description: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created: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날짜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complete: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완료 여부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important: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중요 여부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26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설정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models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models.Model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title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=100)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description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models.TextField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(blank=True)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created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models.DateTimeField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auto_now_add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=True)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complete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models.BooleanField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(default=False)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important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models.BooleanField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(default=False)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 __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__(self):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self.title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9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설정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생성 명령 수행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makemigrations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migrate</a:t>
            </a: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계정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createsuperuser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64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설정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데이터베이스에서 테이블 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show tables;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7E8D74-AEE8-F34D-9C69-DD2F4CDAC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76872"/>
            <a:ext cx="2819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2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설정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기능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페이지에서 모델을 사용할 수 있도록 하기 위해서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등록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admin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from .models import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Register your models here.</a:t>
            </a:r>
          </a:p>
          <a:p>
            <a:pPr marL="1198800" lvl="2" indent="-284400" fontAlgn="base">
              <a:defRPr/>
            </a:pP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admin.site.register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14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설정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기능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페이지에 접속할 수 있도록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 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admin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path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path("admin/",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40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" altLang="ko-KR" dirty="0" err="1"/>
              <a:t>ToDo</a:t>
            </a:r>
            <a:r>
              <a:rPr lang="en" altLang="ko-KR" dirty="0"/>
              <a:t> </a:t>
            </a:r>
            <a:r>
              <a:rPr lang="ko-KR" altLang="en-US" dirty="0"/>
              <a:t>목록 조회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 함수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완료되지 않은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목록을 출력할 뷰 함수를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django.shortcuts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render, redirect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.models import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(request):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Todo.objects.filter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(complete=False)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render(request,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{'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':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7997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" altLang="ko-KR" dirty="0" err="1"/>
              <a:t>ToDo</a:t>
            </a:r>
            <a:r>
              <a:rPr lang="en" altLang="ko-KR" dirty="0"/>
              <a:t> </a:t>
            </a:r>
            <a:r>
              <a:rPr lang="ko-KR" altLang="en-US" dirty="0"/>
              <a:t>목록 조회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기능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완료되지 않은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목록을 출력할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&lt;head&gt;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&lt;title&gt;TODO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&lt;/title&gt;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maxcdn.bootstrapcdn.com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/bootstrap/4.0.0/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bootstrap.min.css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cdn.jsdelivr.net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/bootstrap-icons@1.7.1/font/bootstrap-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icons.css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12645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개요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Programming Language</a:t>
            </a:r>
          </a:p>
          <a:p>
            <a:pPr marL="1656000" lvl="2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Back End: Python3</a:t>
            </a:r>
          </a:p>
          <a:p>
            <a:pPr marL="1656000" lvl="2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Front End: HTML, CSS,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Back End Framework: Django</a:t>
            </a: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Database: MySQL</a:t>
            </a: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IDE: VS-Code</a:t>
            </a:r>
          </a:p>
        </p:txBody>
      </p:sp>
    </p:spTree>
    <p:extLst>
      <p:ext uri="{BB962C8B-B14F-4D97-AF65-F5344CB8AC3E}">
        <p14:creationId xmlns:p14="http://schemas.microsoft.com/office/powerpoint/2010/main" val="50766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" altLang="ko-KR" dirty="0" err="1"/>
              <a:t>ToDo</a:t>
            </a:r>
            <a:r>
              <a:rPr lang="en" altLang="ko-KR" dirty="0"/>
              <a:t> </a:t>
            </a:r>
            <a:r>
              <a:rPr lang="ko-KR" altLang="en-US" dirty="0"/>
              <a:t>목록 조회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기능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완료되지 않은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목록을 출력할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&lt;body&gt;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&lt;div class="container"&gt;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&lt;h1&gt;TODO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&lt;p&gt;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&lt;a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=""&gt;&lt;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class="bi-plus"&gt;&lt;/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&lt;/a&gt;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&lt;a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="" class="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-primary" style="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float:right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완료한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&lt;/a&gt;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&lt;/p&gt;</a:t>
            </a:r>
          </a:p>
        </p:txBody>
      </p:sp>
    </p:spTree>
    <p:extLst>
      <p:ext uri="{BB962C8B-B14F-4D97-AF65-F5344CB8AC3E}">
        <p14:creationId xmlns:p14="http://schemas.microsoft.com/office/powerpoint/2010/main" val="292028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" altLang="ko-KR" dirty="0" err="1"/>
              <a:t>ToDo</a:t>
            </a:r>
            <a:r>
              <a:rPr lang="en" altLang="ko-KR" dirty="0"/>
              <a:t> </a:t>
            </a:r>
            <a:r>
              <a:rPr lang="ko-KR" altLang="en-US" dirty="0"/>
              <a:t>목록 조회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기능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완료되지 않은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목록을 출력할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class="list-group"&gt;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{% for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&lt;li class="list-group-item"&gt;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&lt;a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=""&gt;{{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todo.title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}}&lt;/a&gt;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{% if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todo.important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&lt;span class="badge badge-danger"&gt;!&lt;/span&gt;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{% endif %}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style="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float:right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&lt;a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="" class="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-danger"&gt;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&lt;/a&gt;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&lt;a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="" class="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-outline-primary"&gt;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수정하기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&lt;/a&gt;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&lt;/li&gt;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endfor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&lt;/body&gt;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8004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" altLang="ko-KR" dirty="0" err="1"/>
              <a:t>ToDo</a:t>
            </a:r>
            <a:r>
              <a:rPr lang="en" altLang="ko-KR" dirty="0"/>
              <a:t> </a:t>
            </a:r>
            <a:r>
              <a:rPr lang="ko-KR" altLang="en-US" dirty="0"/>
              <a:t>목록 조회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완료되지 않은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목록을 출력하기 위한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admin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path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import views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path("admin/",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views.todo_list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name='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todo_list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884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" altLang="ko-KR" dirty="0" err="1"/>
              <a:t>ToDo</a:t>
            </a:r>
            <a:r>
              <a:rPr lang="en" altLang="ko-KR" dirty="0"/>
              <a:t> </a:t>
            </a:r>
            <a:r>
              <a:rPr lang="ko-KR" altLang="en-US" dirty="0"/>
              <a:t>목록 조회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테스트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 실행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runserver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접속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127.0.0.1:8000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DB9200-2C99-7541-8DAD-4B8543A8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7416824" cy="11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6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삽입을 위한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폼을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forms.py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forms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.models import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TodoForm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forms.ModelForm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class Meta: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model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fields = ('title', 'description', 'important')</a:t>
            </a:r>
          </a:p>
        </p:txBody>
      </p:sp>
    </p:spTree>
    <p:extLst>
      <p:ext uri="{BB962C8B-B14F-4D97-AF65-F5344CB8AC3E}">
        <p14:creationId xmlns:p14="http://schemas.microsoft.com/office/powerpoint/2010/main" val="330030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삽입을 위한 화면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화면을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todo_post.html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&lt;head&gt;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&lt;title&gt;TODO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&lt;/title&gt;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maxcdn.bootstrapcdn.com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/bootstrap/4.0.0/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bootstrap.min.css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cdn.jsdelivr.net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/bootstrap-icons@1.7.1/font/bootstrap-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icons.css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326589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삽입을 위한 화면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화면을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todo_post.html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&lt;body&gt;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&lt;div class="container"&gt;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&lt;h1&gt;TODO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추가하기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class="container"&gt;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class="row"&gt;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class="col-md-12"&gt;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&lt;div class="card"&gt;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&lt;div class="card-body"&gt;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&lt;form method="POST"&gt;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csrf_token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 {{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form.as_p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&lt;button type="submit" class="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-primary"&gt;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&lt;/form&gt;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&lt;/body&gt;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04291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CSRF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Cross-site request forgery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공격의 약자로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자기 의지와는 상관없이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공격자가 의도한 행위를 특정 웹사이트에 요청하게 하는 방식으로 수행하는 공격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결제 기능이 들어간 사이트나 개인정보를 수정하는 페이지를 상대로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CSRF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공격을 수행한다면 많은 금전적 피해를 입을 수 있는데 실제로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옥션에서 예전에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CSRF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취약점으로 공격을 당해서 많은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피해을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입은 사례도 존재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CSRF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공격을 막기 위해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CSRF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토큰 이라는 일종의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난수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비슷한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것을 도입했는데 이 토큰을 통해서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 이외의 다른 사이트에서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요청을 보내는 경우 유효하지 않은 요청이라 판단해서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403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에러를 내면서 요청을 거부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템플릿을 사용하는 경우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&lt;form&gt;</a:t>
            </a:r>
          </a:p>
          <a:p>
            <a:pPr marL="914400" lvl="3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{% 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csrf_token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914400" lvl="3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&lt;input type="text" name="name"/&gt;</a:t>
            </a:r>
          </a:p>
          <a:p>
            <a:pPr marL="914400" lvl="3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....</a:t>
            </a:r>
          </a:p>
          <a:p>
            <a:pPr marL="914400" lvl="3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8114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삽입을 위한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함수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 처리를 위한 함수를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.forms import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TodoForm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todo_post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(request):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if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request.method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 "POST":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form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TodoForm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request.POST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if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form.is_valid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form.save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(commit=False)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todo.save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return redirect('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else: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form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TodoForm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render(request,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todo_post.html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{'form': form})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04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삽입을 위한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 처리를 위한 함수를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admin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path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views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path("admin/",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views.todo_list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name='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path('post/',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views.todo_post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name='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todo_post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5997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개요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6B424A-207D-264E-83A7-1C480B05C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16" y="1844824"/>
            <a:ext cx="7055768" cy="19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06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삽입을 위한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 요청을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연결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todo_post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%}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class="bi-plus"&gt;&lt;/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29631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66B18-8C99-8C4A-8ADB-FCBEDA2E0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20" y="2140227"/>
            <a:ext cx="6939560" cy="33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1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857211-0BA4-C243-AFE7-2A19A941B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704856" cy="15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78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상세보기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 보기를 위한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연결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상세보기 요청을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연결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todo_detail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todo.pk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"&gt;{{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todo.title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}}&lt;/a&gt;</a:t>
            </a:r>
          </a:p>
        </p:txBody>
      </p:sp>
    </p:spTree>
    <p:extLst>
      <p:ext uri="{BB962C8B-B14F-4D97-AF65-F5344CB8AC3E}">
        <p14:creationId xmlns:p14="http://schemas.microsoft.com/office/powerpoint/2010/main" val="2085307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상세보기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 보기를 위한 화면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상세보기 요청 화면을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todo_detail.html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&lt;head&gt;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&lt;title&gt;TODO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&lt;/title&gt;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maxcdn.bootstrapcdn.com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/bootstrap/4.0.0/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bootstrap.min.css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cdn.jsdelivr.net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/bootstrap-icons@1.7.1/font/bootstrap-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icons.css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162728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상세보기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 보기를 위한 화면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상세보기 요청 화면을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todo_detail.html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&lt;body&gt;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&lt;div class="container"&gt;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&lt;h1&gt;TODO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상세보기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class="container"&gt;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class="row"&gt;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class="col-md-12"&gt;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&lt;div class="card"&gt;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&lt;div class="card-body"&gt;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&lt;h5 class="card-title"&gt;{{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todo.title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}}&lt;/h5&gt;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&lt;/h5&gt;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&lt;p class="card-text"&gt;{{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todo.description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}}&lt;/p&gt;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&lt;a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%}" class="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-primary"&gt;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목록으로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&lt;/a&gt;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&lt;/body&gt;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0173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상세보기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 보기를 위한 뷰 처리 함수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상세보기 요청을 처리하기 위한 함수를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todo_detail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Todo.objects.get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(id=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render(request,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todo_detail.html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{'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':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64965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상세보기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 보기를 위한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상세보기 요청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path('&lt;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int:pk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&gt;/',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views.todo_detail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name='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todo_detail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332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상세보기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 보기를 위한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상세보기 요청을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title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 영역을 수정해서 링크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todo_detail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todo.pk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"&gt;{{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todo.title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}}&lt;/a&gt;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935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상세보기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6A4598-A278-4F4D-B4DA-31637F072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24" y="1982336"/>
            <a:ext cx="673224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2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개요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E69690-5B7B-D54D-A131-2DCB13771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80" y="1972076"/>
            <a:ext cx="5724128" cy="39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4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수정 보기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todo_list.html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수정하기 요청 링크를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todo_edit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todo.pk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-outline-primary"&gt;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수정하기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a&gt;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216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수정 보기 처리 함수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수정 요청을 위한 함수를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todo_edit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Todo.objects.get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(id=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request.method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 "POST":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form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TodoForm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request.POST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instance=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if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form.is_valid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form.save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(commit=False)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todo.save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return redirect('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else: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form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TodoForm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(instance=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render(request, 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edit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.html', {'form': form})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3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상세보기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수정을 위한 화면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상세보기 요청 화면을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todo_edit.html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&lt;head&gt;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&lt;title&gt;TODO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&lt;/title&gt;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maxcdn.bootstrapcdn.com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/bootstrap/4.0.0/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bootstrap.min.css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cdn.jsdelivr.net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/bootstrap-icons@1.7.1/font/bootstrap-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icons.css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377941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상세보기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수정을 위한 화면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상세보기 요청 화면을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todo_edit.html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&lt;body&gt;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class="container"&gt;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수정하기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class="container"&gt;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class="row"&gt;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&lt;div class="col-md-12"&gt;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&lt;div class="card"&gt;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&lt;div class="card-body"&gt;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&lt;form method="POST"&gt;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csrf_token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 {{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form.as_p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&lt;button type="submit" class="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-primary"&gt;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&lt;/form&gt;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&lt;/div&gt;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&lt;/body&gt;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21224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수정 보기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수정 요청을 위한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path('&lt;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int:pk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&gt;/edit/',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views.todo_edit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name='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todo_edit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811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AB1EBE-2F70-1849-9CBD-86841DCA6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66"/>
          <a:stretch/>
        </p:blipFill>
        <p:spPr>
          <a:xfrm>
            <a:off x="899592" y="2073909"/>
            <a:ext cx="3456384" cy="35711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A2DE4A-B3A6-9B4E-B2E0-C18820B02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52" y="2011810"/>
            <a:ext cx="40513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완료 버튼 과 완료 목록을 보여주는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연결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&lt;head&gt;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&lt;title&gt;TODO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title&gt;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maxcdn.bootstrapcdn.com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/bootstrap/4.0.0/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bootstrap.min.css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cdn.jsdelivr.net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/bootstrap-icons@1.7.1/font/bootstrap-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icons.css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&lt;/head&gt;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&lt;body&gt;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&lt;div class="container"&gt;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&lt;h1&gt;TODO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h1&gt;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&lt;p&gt;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&lt;a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="{%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todo_post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%}"&gt;&lt;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class="bi-plus"&gt;&lt;/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&lt;a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done_list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%}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-primary" style="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float:right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완료한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&lt;/p&gt;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82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완료 버튼 과 완료 목록을 보여주는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연결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class="list-group"&gt;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{% for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&lt;li class="list-group-item"&gt;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&lt;a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="{%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todo_detail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%}"&gt;{{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todo.title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}}&lt;/a&gt;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{% if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todo.important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&lt;span class="badge badge-danger"&gt;!&lt;/span&gt;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{% endif %}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style="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float:right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&lt;a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todo_done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todo.pk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-danger"&gt;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&lt;a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="{%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todo_edit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%}" class="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-outline-primary"&gt;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수정하기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&lt;/li&gt;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{%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endfor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&lt;/body&gt;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&lt;/div&gt;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52927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완료 버튼 과 완료 목록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완료 와 완료 목록 보기를 처리할 함수를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추가</a:t>
            </a: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done_list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(request):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Todo.objects.filter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(complete=True)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render(request, 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done_list.html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{'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':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</a:t>
            </a:r>
          </a:p>
          <a:p>
            <a:pPr marL="1198800" lvl="2" indent="-284400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todo_done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Todo.objects.get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(id=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todo.complete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True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todo.save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redirect('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102238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완료 버튼 과 완료 목록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완료 목록 보기를 위한 화면을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done_list.html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파일로 생성하고 작성</a:t>
            </a: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&lt;head&gt;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&lt;title&gt;TODO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title&gt;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maxcdn.bootstrapcdn.com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/bootstrap/4.0.0/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bootstrap.min.css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cdn.jsdelivr.net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/bootstrap-icons@1.7.1/font/bootstrap-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icons.css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426540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개요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5F950-A192-B843-9C9E-B0068FBAD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7092280" cy="22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1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완료 버튼 과 완료 목록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완료 목록 보기를 위한 화면을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done_list.html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파일로 생성하고 작성</a:t>
            </a: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&lt;body&gt;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&lt;div class="container"&gt;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&lt;h1&gt;DONE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h1&gt;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&lt;p&gt;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&lt;a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="{%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%}" class="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-primary"&gt;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홈으로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&lt;/p&gt;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class="list-group"&gt;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{% for done in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&lt;li class="list-group-item"&gt;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&lt;a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="{%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todo_detail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done.pk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%}"&gt;{{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done.title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}}&lt;/a&gt;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{% if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done.important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&lt;span class="badge badge-danger"&gt;!&lt;/span&gt;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{% endif %}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&lt;/li&gt;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{%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endfor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&lt;/body&gt;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&lt;/div&gt;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  <a:p>
            <a:pPr marL="1198800" lvl="2" indent="-284400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68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완료 버튼 과 완료 목록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 코드 추가</a:t>
            </a: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admin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django.urls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path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views</a:t>
            </a:r>
          </a:p>
          <a:p>
            <a:pPr marL="1198800" lvl="2" indent="-284400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path("admin/",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views.todo_list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name='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todo_list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path('post/',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views.todo_post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name='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todo_post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path('&lt;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int:pk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&gt;/',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views.todo_detail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name='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todo_detail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path('&lt;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int:pk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&gt;/edit/',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views.todo_edit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name='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todo_edit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path('done/', 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views.done_list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name='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done_list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path('done/&lt;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int:pk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&gt;', 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views.todo_done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name='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todo_done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marL="1198800" lvl="2" indent="-284400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198800" lvl="2" indent="-284400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24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개요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61E1EC-228B-1C49-BB4C-381DB5712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20" y="1988840"/>
            <a:ext cx="6804248" cy="16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6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설정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디렉토리 생성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가상 환경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python3 -m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venv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myvenv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source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myvenv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/bin/activate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필요한 패키지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mysqlclient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-admin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startproject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.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 생성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startapp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6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설정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SECURITY WARNING: don't run with debug turned on in production!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DEBUG = True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ALLOWED_HOSTS =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['127.0.0.1']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Application definition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INSTALLED_APPS = [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django.contrib.admin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django.contrib.auth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django.contrib.contenttypes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django.contrib.sessions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django.contrib.messages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django.contrib.staticfiles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8539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프로젝트 설정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mytodo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Database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docs.djangoproject.com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/4.1/ref/settings/#databases</a:t>
            </a:r>
          </a:p>
          <a:p>
            <a:pPr marL="1198800" lvl="2" indent="-284400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DATABASES = {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'default': {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'ENGINE': 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django.db.backends.mysql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'NAME': 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adam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'USER': 'root',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'PASSWORD': 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wnddkd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 #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mariaDB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설치 시 입력한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 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입력</a:t>
            </a:r>
          </a:p>
          <a:p>
            <a:pPr marL="1198800" lvl="2" indent="-284400" fontAlgn="base">
              <a:defRPr/>
            </a:pPr>
            <a:r>
              <a:rPr lang="ko-KR" altLang="en-US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'HOST': '127.0.0.1',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'PORT': ''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marL="1198800" lvl="2" indent="-284400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166482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30584</TotalTime>
  <Words>3679</Words>
  <Application>Microsoft Macintosh PowerPoint</Application>
  <PresentationFormat>화면 슬라이드 쇼(4:3)</PresentationFormat>
  <Paragraphs>527</Paragraphs>
  <Slides>51</Slides>
  <Notes>50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Wingdings</vt:lpstr>
      <vt:lpstr>ms01_1</vt:lpstr>
      <vt:lpstr>Image</vt:lpstr>
      <vt:lpstr>ToDo_WebService</vt:lpstr>
      <vt:lpstr>프로젝트 개요</vt:lpstr>
      <vt:lpstr>프로젝트 개요</vt:lpstr>
      <vt:lpstr>프로젝트 개요</vt:lpstr>
      <vt:lpstr>프로젝트 개요</vt:lpstr>
      <vt:lpstr>프로젝트 개요</vt:lpstr>
      <vt:lpstr>프로젝트 설정</vt:lpstr>
      <vt:lpstr>프로젝트 설정</vt:lpstr>
      <vt:lpstr>프로젝트 설정</vt:lpstr>
      <vt:lpstr>프로젝트 설정</vt:lpstr>
      <vt:lpstr>프로젝트 설정</vt:lpstr>
      <vt:lpstr>프로젝트 설정</vt:lpstr>
      <vt:lpstr>프로젝트 설정</vt:lpstr>
      <vt:lpstr>프로젝트 설정</vt:lpstr>
      <vt:lpstr>프로젝트 설정</vt:lpstr>
      <vt:lpstr>프로젝트 설정</vt:lpstr>
      <vt:lpstr>프로젝트 설정</vt:lpstr>
      <vt:lpstr>ToDo 목록 조회</vt:lpstr>
      <vt:lpstr>ToDo 목록 조회</vt:lpstr>
      <vt:lpstr>ToDo 목록 조회</vt:lpstr>
      <vt:lpstr>ToDo 목록 조회</vt:lpstr>
      <vt:lpstr>ToDo 목록 조회</vt:lpstr>
      <vt:lpstr>ToDo 목록 조회</vt:lpstr>
      <vt:lpstr>ToDo 생성</vt:lpstr>
      <vt:lpstr>ToDo 생성</vt:lpstr>
      <vt:lpstr>ToDo 생성</vt:lpstr>
      <vt:lpstr>ToDo 생성</vt:lpstr>
      <vt:lpstr>ToDo 생성</vt:lpstr>
      <vt:lpstr>ToDo 생성</vt:lpstr>
      <vt:lpstr>ToDo 생성</vt:lpstr>
      <vt:lpstr>ToDo 생성</vt:lpstr>
      <vt:lpstr>ToDo 생성</vt:lpstr>
      <vt:lpstr>ToDo 상세보기</vt:lpstr>
      <vt:lpstr>ToDo 상세보기</vt:lpstr>
      <vt:lpstr>ToDo 상세보기</vt:lpstr>
      <vt:lpstr>ToDo 상세보기</vt:lpstr>
      <vt:lpstr>ToDo 상세보기</vt:lpstr>
      <vt:lpstr>ToDo 상세보기</vt:lpstr>
      <vt:lpstr>ToDo 상세보기</vt:lpstr>
      <vt:lpstr>ToDo 수정</vt:lpstr>
      <vt:lpstr>ToDo 수정</vt:lpstr>
      <vt:lpstr>ToDo 상세보기</vt:lpstr>
      <vt:lpstr>ToDo 상세보기</vt:lpstr>
      <vt:lpstr>ToDo 수정</vt:lpstr>
      <vt:lpstr>ToDo 수정</vt:lpstr>
      <vt:lpstr>ToDo 완료</vt:lpstr>
      <vt:lpstr>ToDo 완료</vt:lpstr>
      <vt:lpstr>ToDo 완료</vt:lpstr>
      <vt:lpstr>ToDo 완료</vt:lpstr>
      <vt:lpstr>ToDo 완료</vt:lpstr>
      <vt:lpstr>ToDo 완료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963</cp:revision>
  <dcterms:created xsi:type="dcterms:W3CDTF">2010-03-14T12:09:21Z</dcterms:created>
  <dcterms:modified xsi:type="dcterms:W3CDTF">2024-01-07T01:43:46Z</dcterms:modified>
</cp:coreProperties>
</file>