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882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356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1916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7535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33318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1459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3/29/2025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279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683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647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355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3/29/2025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378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707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524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31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3/29/2025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043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8058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76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D66D5F-EA71-40F7-B620-CFD3E3868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2673" y="2588795"/>
            <a:ext cx="5696614" cy="1359568"/>
          </a:xfrm>
        </p:spPr>
        <p:txBody>
          <a:bodyPr/>
          <a:lstStyle/>
          <a:p>
            <a:pPr algn="ctr"/>
            <a:r>
              <a:rPr lang="ru-RU" sz="8000" dirty="0"/>
              <a:t>Voice Chef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0D9E5F8-5DFA-4965-82BA-562927A63A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4683" y="4295274"/>
            <a:ext cx="7212593" cy="814138"/>
          </a:xfrm>
        </p:spPr>
        <p:txBody>
          <a:bodyPr>
            <a:normAutofit/>
          </a:bodyPr>
          <a:lstStyle/>
          <a:p>
            <a:pPr algn="ctr"/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Приложение для готовки с озвучкой рецептов, подбором ингредиентов и взаимодействием при помощи голоса.</a:t>
            </a:r>
          </a:p>
        </p:txBody>
      </p:sp>
    </p:spTree>
    <p:extLst>
      <p:ext uri="{BB962C8B-B14F-4D97-AF65-F5344CB8AC3E}">
        <p14:creationId xmlns:p14="http://schemas.microsoft.com/office/powerpoint/2010/main" val="1679240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8E6E25-D56A-477A-9ED2-354ACD672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21895"/>
            <a:ext cx="8596668" cy="1320800"/>
          </a:xfrm>
        </p:spPr>
        <p:txBody>
          <a:bodyPr/>
          <a:lstStyle/>
          <a:p>
            <a:r>
              <a:rPr lang="ru-RU" sz="4000" dirty="0"/>
              <a:t>Бизнес модель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0199C8-1026-4A1C-895F-C3ED43395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9326"/>
            <a:ext cx="9020119" cy="4160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3100" dirty="0"/>
              <a:t>Подписка (Pro-версия):</a:t>
            </a:r>
            <a:br>
              <a:rPr lang="ru-RU" sz="3100" dirty="0"/>
            </a:br>
            <a:endParaRPr lang="ru-RU" sz="3100" dirty="0"/>
          </a:p>
          <a:p>
            <a:pPr lvl="0"/>
            <a:r>
              <a:rPr lang="ru-RU" sz="3100" dirty="0"/>
              <a:t>Бесплатная версия: до 15 блюд и до 3 рецептов на блюдо, голосовая озвучка, пошаговая навигация, избранное.</a:t>
            </a:r>
          </a:p>
          <a:p>
            <a:pPr lvl="0"/>
            <a:r>
              <a:rPr lang="ru-RU" sz="3100" dirty="0"/>
              <a:t>Подписка Pro: до 45 блюд и до 5 рецептов на блюдо, расширенные функции — персонализированные подборки, улучшенная навигация, категории, фильтры и др.</a:t>
            </a:r>
          </a:p>
          <a:p>
            <a:pPr lvl="0"/>
            <a:r>
              <a:rPr lang="ru-RU" sz="3100" dirty="0"/>
              <a:t>Примерная стоимость подписки: 99 ₽ в месяц или 799 ₽ в год.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3974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2B0F78-C2B2-421C-A946-2655BB11D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6638"/>
            <a:ext cx="8596668" cy="1320800"/>
          </a:xfrm>
        </p:spPr>
        <p:txBody>
          <a:bodyPr>
            <a:normAutofit/>
          </a:bodyPr>
          <a:lstStyle/>
          <a:p>
            <a:r>
              <a:rPr lang="ru-RU" sz="4000" dirty="0"/>
              <a:t>Планы на развитие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881BD3-0CCB-4203-A609-6124B7942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Запуск базовой версии приложения</a:t>
            </a:r>
          </a:p>
          <a:p>
            <a:r>
              <a:rPr lang="ru-RU" sz="2400" dirty="0"/>
              <a:t>Получение прибыли</a:t>
            </a:r>
          </a:p>
          <a:p>
            <a:r>
              <a:rPr lang="ru-RU" sz="2400" dirty="0"/>
              <a:t>Расширение функционала после получения обратной связи от пользователей</a:t>
            </a:r>
          </a:p>
          <a:p>
            <a:r>
              <a:rPr lang="ru-RU" sz="2400" dirty="0"/>
              <a:t>Выход на международный рынок</a:t>
            </a:r>
          </a:p>
        </p:txBody>
      </p:sp>
    </p:spTree>
    <p:extLst>
      <p:ext uri="{BB962C8B-B14F-4D97-AF65-F5344CB8AC3E}">
        <p14:creationId xmlns:p14="http://schemas.microsoft.com/office/powerpoint/2010/main" val="951187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7C4F8F-362A-4CFA-AB84-E51D82926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Дизайн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F5D66F9-FD74-43AB-9E55-4F60C5821B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45" t="6293" r="8007" b="22106"/>
          <a:stretch/>
        </p:blipFill>
        <p:spPr>
          <a:xfrm>
            <a:off x="2336741" y="1645777"/>
            <a:ext cx="5277854" cy="491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861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2A9B2F-1899-412D-BEE3-468CD8563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Демонстрация дизайна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AC8F660-3C6F-4633-A838-F5ACDB3D7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5" y="1356520"/>
            <a:ext cx="6993465" cy="481280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95E7135-916A-4480-A33A-D49B78A7B2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624" y="1603921"/>
            <a:ext cx="1987003" cy="4320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24B2E0E-07E9-498B-9700-1486F874E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9128" y="1602921"/>
            <a:ext cx="1987002" cy="43200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3C1C49C-DCEF-4DA6-BD53-F3F4AACC95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8631" y="1602921"/>
            <a:ext cx="1987002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006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DB5698-0654-472F-A9A8-3F46BF572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6638"/>
            <a:ext cx="8596668" cy="1320800"/>
          </a:xfrm>
        </p:spPr>
        <p:txBody>
          <a:bodyPr/>
          <a:lstStyle/>
          <a:p>
            <a:r>
              <a:rPr lang="ru-RU" sz="4000" dirty="0"/>
              <a:t>Команда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1F172CC-23B5-46FF-9831-BA55EB4F9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z="2400" dirty="0"/>
              <a:t>Щербаков Никита – </a:t>
            </a:r>
            <a:r>
              <a:rPr lang="en-US" sz="2400" dirty="0"/>
              <a:t>team lead</a:t>
            </a:r>
            <a:r>
              <a:rPr lang="ru-RU" sz="2400" dirty="0"/>
              <a:t>, </a:t>
            </a:r>
            <a:r>
              <a:rPr lang="en-US" sz="2400" dirty="0"/>
              <a:t>PM</a:t>
            </a:r>
            <a:endParaRPr lang="ru-RU" sz="2400" dirty="0"/>
          </a:p>
          <a:p>
            <a:pPr lvl="0"/>
            <a:r>
              <a:rPr lang="ru-RU" sz="2400" dirty="0"/>
              <a:t>Кочура Даниил – аналитик, </a:t>
            </a:r>
            <a:r>
              <a:rPr lang="en-US" sz="2400" dirty="0"/>
              <a:t>BE </a:t>
            </a:r>
            <a:r>
              <a:rPr lang="ru-RU" sz="2400" dirty="0"/>
              <a:t>разработчик</a:t>
            </a:r>
          </a:p>
          <a:p>
            <a:pPr lvl="0"/>
            <a:r>
              <a:rPr lang="ru-RU" sz="2400" dirty="0"/>
              <a:t>Кураков Евгений – QA, </a:t>
            </a:r>
            <a:r>
              <a:rPr lang="en-US" sz="2400" dirty="0"/>
              <a:t>FE</a:t>
            </a:r>
            <a:r>
              <a:rPr lang="ru-RU" sz="2400" dirty="0"/>
              <a:t> разработчик</a:t>
            </a:r>
          </a:p>
          <a:p>
            <a:pPr lvl="0"/>
            <a:r>
              <a:rPr lang="ru-RU" sz="2400" dirty="0"/>
              <a:t>Аксенова Марина – DevOps, дизайнер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6134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D1682E-8EC5-4C14-8EF8-E7CE41668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6638"/>
            <a:ext cx="8596668" cy="1320800"/>
          </a:xfrm>
        </p:spPr>
        <p:txBody>
          <a:bodyPr/>
          <a:lstStyle/>
          <a:p>
            <a:r>
              <a:rPr lang="ru-RU" sz="4000" dirty="0"/>
              <a:t>Содержание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003D40-1E0A-4344-98D2-F995BCC9C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400" dirty="0"/>
              <a:t>Проблемы</a:t>
            </a:r>
          </a:p>
          <a:p>
            <a:r>
              <a:rPr lang="ru-RU" sz="2400" dirty="0"/>
              <a:t>Аналоги</a:t>
            </a:r>
          </a:p>
          <a:p>
            <a:r>
              <a:rPr lang="ru-RU" sz="2400" dirty="0"/>
              <a:t>Конкурентные преимущества</a:t>
            </a:r>
          </a:p>
          <a:p>
            <a:r>
              <a:rPr lang="ru-RU" sz="2400" dirty="0"/>
              <a:t>Технологии</a:t>
            </a:r>
          </a:p>
          <a:p>
            <a:r>
              <a:rPr lang="ru-RU" sz="2400" dirty="0"/>
              <a:t>Используемые сервисы</a:t>
            </a:r>
          </a:p>
          <a:p>
            <a:r>
              <a:rPr lang="ru-RU" sz="2400" dirty="0"/>
              <a:t>Бизнес модель</a:t>
            </a:r>
          </a:p>
          <a:p>
            <a:r>
              <a:rPr lang="ru-RU" sz="2400" dirty="0"/>
              <a:t>Планы на развитие</a:t>
            </a:r>
          </a:p>
          <a:p>
            <a:r>
              <a:rPr lang="ru-RU" sz="2400" dirty="0"/>
              <a:t>Дизайн</a:t>
            </a:r>
          </a:p>
        </p:txBody>
      </p:sp>
    </p:spTree>
    <p:extLst>
      <p:ext uri="{BB962C8B-B14F-4D97-AF65-F5344CB8AC3E}">
        <p14:creationId xmlns:p14="http://schemas.microsoft.com/office/powerpoint/2010/main" val="3841018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ECD316-F2D8-4BCA-B7FC-A899F65DD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39789"/>
            <a:ext cx="8596668" cy="1320800"/>
          </a:xfrm>
        </p:spPr>
        <p:txBody>
          <a:bodyPr/>
          <a:lstStyle/>
          <a:p>
            <a:r>
              <a:rPr lang="ru-RU" sz="4000" dirty="0"/>
              <a:t>Проблемы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47306A-3BBC-4536-92A3-FEA2AA0C2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r>
              <a:rPr lang="ru-RU" sz="2400" dirty="0"/>
              <a:t>В открытом доступе есть большое количество рецептов, но найденный рецепт легко потерять, поэтому его нужно хранить в каком-то месте. </a:t>
            </a:r>
          </a:p>
          <a:p>
            <a:pPr lvl="0"/>
            <a:r>
              <a:rPr lang="ru-RU" sz="2400" dirty="0"/>
              <a:t>Создание рецептов с подробным описанием этапов приготовления;</a:t>
            </a:r>
          </a:p>
          <a:p>
            <a:pPr lvl="0"/>
            <a:r>
              <a:rPr lang="ru-RU" sz="2400" dirty="0"/>
              <a:t>Облегчение процесса приготовления блюд путём озвучки рецептов</a:t>
            </a:r>
            <a:r>
              <a:rPr lang="en-US" sz="2400" dirty="0"/>
              <a:t>;</a:t>
            </a:r>
          </a:p>
          <a:p>
            <a:pPr lvl="0"/>
            <a:r>
              <a:rPr lang="ru-RU" sz="2400" dirty="0"/>
              <a:t>Голосовое взаимодействие</a:t>
            </a:r>
            <a:r>
              <a:rPr lang="en-US" sz="2400" dirty="0"/>
              <a:t>;</a:t>
            </a:r>
          </a:p>
          <a:p>
            <a:pPr lvl="0"/>
            <a:r>
              <a:rPr lang="ru-RU" sz="2400" dirty="0"/>
              <a:t>Умные рекомендации на основе </a:t>
            </a:r>
            <a:r>
              <a:rPr lang="en-US" sz="2400" dirty="0"/>
              <a:t>AI;</a:t>
            </a:r>
            <a:endParaRPr lang="ru-RU" sz="2400" dirty="0"/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93125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58576-FDEA-4E63-A248-5AC8AC33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94632"/>
            <a:ext cx="8596668" cy="1320800"/>
          </a:xfrm>
        </p:spPr>
        <p:txBody>
          <a:bodyPr/>
          <a:lstStyle/>
          <a:p>
            <a:r>
              <a:rPr lang="ru-RU" sz="4000" dirty="0"/>
              <a:t>Аналоги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4DF9D0FB-8252-46D2-ACE6-3CB0B9B8F9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5590868"/>
              </p:ext>
            </p:extLst>
          </p:nvPr>
        </p:nvGraphicFramePr>
        <p:xfrm>
          <a:off x="677334" y="1269924"/>
          <a:ext cx="11097571" cy="50854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1528">
                  <a:extLst>
                    <a:ext uri="{9D8B030D-6E8A-4147-A177-3AD203B41FA5}">
                      <a16:colId xmlns:a16="http://schemas.microsoft.com/office/drawing/2014/main" val="923216142"/>
                    </a:ext>
                  </a:extLst>
                </a:gridCol>
                <a:gridCol w="3135530">
                  <a:extLst>
                    <a:ext uri="{9D8B030D-6E8A-4147-A177-3AD203B41FA5}">
                      <a16:colId xmlns:a16="http://schemas.microsoft.com/office/drawing/2014/main" val="3613937020"/>
                    </a:ext>
                  </a:extLst>
                </a:gridCol>
                <a:gridCol w="3173447">
                  <a:extLst>
                    <a:ext uri="{9D8B030D-6E8A-4147-A177-3AD203B41FA5}">
                      <a16:colId xmlns:a16="http://schemas.microsoft.com/office/drawing/2014/main" val="1402143897"/>
                    </a:ext>
                  </a:extLst>
                </a:gridCol>
                <a:gridCol w="3387066">
                  <a:extLst>
                    <a:ext uri="{9D8B030D-6E8A-4147-A177-3AD203B41FA5}">
                      <a16:colId xmlns:a16="http://schemas.microsoft.com/office/drawing/2014/main" val="3274291780"/>
                    </a:ext>
                  </a:extLst>
                </a:gridCol>
              </a:tblGrid>
              <a:tr h="1405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Сервис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47" marR="277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 err="1">
                          <a:effectLst/>
                        </a:rPr>
                        <a:t>Функционал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47" marR="277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Модель оплаты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47" marR="277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Особенности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47" marR="27747" marT="0" marB="0"/>
                </a:tc>
                <a:extLst>
                  <a:ext uri="{0D108BD9-81ED-4DB2-BD59-A6C34878D82A}">
                    <a16:rowId xmlns:a16="http://schemas.microsoft.com/office/drawing/2014/main" val="1336734816"/>
                  </a:ext>
                </a:extLst>
              </a:tr>
              <a:tr h="10857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Voice Chef 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47" marR="277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</a:rPr>
                        <a:t>Голосовая озвучка рецептов, пошаговая навигация, подбор по ингредиентам, добавление собственных рецептов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47" marR="277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Freemium</a:t>
                      </a:r>
                      <a:r>
                        <a:rPr lang="ru-RU" sz="1600" dirty="0">
                          <a:effectLst/>
                        </a:rPr>
                        <a:t>: базовая версия бесплатна, </a:t>
                      </a:r>
                      <a:r>
                        <a:rPr lang="en-US" sz="1600" dirty="0">
                          <a:effectLst/>
                        </a:rPr>
                        <a:t>Pro</a:t>
                      </a:r>
                      <a:r>
                        <a:rPr lang="ru-RU" sz="1600" dirty="0">
                          <a:effectLst/>
                        </a:rPr>
                        <a:t>-подписка (расширенные лимиты и функции)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47" marR="277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</a:rPr>
                        <a:t>Удобен для готовки с занятыми руками. Пользователь сам добавляет рецепты. Персонализация. AI-рекомендации на основе поведения. 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47" marR="27747" marT="0" marB="0"/>
                </a:tc>
                <a:extLst>
                  <a:ext uri="{0D108BD9-81ED-4DB2-BD59-A6C34878D82A}">
                    <a16:rowId xmlns:a16="http://schemas.microsoft.com/office/drawing/2014/main" val="1116080585"/>
                  </a:ext>
                </a:extLst>
              </a:tr>
              <a:tr h="6886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Tasty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47" marR="277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>
                          <a:effectLst/>
                        </a:rPr>
                        <a:t>Видео-рецепты с пошаговой демонстрацией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47" marR="277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>
                          <a:effectLst/>
                        </a:rPr>
                        <a:t>Бесплатно, монетизация через рекламу и партнёрства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47" marR="277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</a:rPr>
                        <a:t>Красочный визуальный контент, высокая узнаваемость. 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47" marR="27747" marT="0" marB="0"/>
                </a:tc>
                <a:extLst>
                  <a:ext uri="{0D108BD9-81ED-4DB2-BD59-A6C34878D82A}">
                    <a16:rowId xmlns:a16="http://schemas.microsoft.com/office/drawing/2014/main" val="1874600659"/>
                  </a:ext>
                </a:extLst>
              </a:tr>
              <a:tr h="6886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Yummly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47" marR="277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>
                          <a:effectLst/>
                        </a:rPr>
                        <a:t>Персонализированные рецепты, подбор по ингредиентам, список покупок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47" marR="277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Freemium + подписка Yummly Pro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47" marR="277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</a:rPr>
                        <a:t>Интеграция с техникой </a:t>
                      </a:r>
                      <a:r>
                        <a:rPr lang="en-US" sz="1600" dirty="0">
                          <a:effectLst/>
                        </a:rPr>
                        <a:t>Whirlpool</a:t>
                      </a:r>
                      <a:r>
                        <a:rPr lang="ru-RU" sz="1600" dirty="0">
                          <a:effectLst/>
                        </a:rPr>
                        <a:t>. 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47" marR="27747" marT="0" marB="0"/>
                </a:tc>
                <a:extLst>
                  <a:ext uri="{0D108BD9-81ED-4DB2-BD59-A6C34878D82A}">
                    <a16:rowId xmlns:a16="http://schemas.microsoft.com/office/drawing/2014/main" val="841415892"/>
                  </a:ext>
                </a:extLst>
              </a:tr>
              <a:tr h="4900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Kitchen Stories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47" marR="277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>
                          <a:effectLst/>
                        </a:rPr>
                        <a:t>Пошаговые рецепты, видео, статьи, таймеры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47" marR="277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</a:rPr>
                        <a:t>Бесплатно + подписка на премиум-контент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47" marR="277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>
                          <a:effectLst/>
                        </a:rPr>
                        <a:t>Удобный интерфейс. Контент от редакции. Нет пользовательских рецептов и озвучки шагов.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47" marR="27747" marT="0" marB="0"/>
                </a:tc>
                <a:extLst>
                  <a:ext uri="{0D108BD9-81ED-4DB2-BD59-A6C34878D82A}">
                    <a16:rowId xmlns:a16="http://schemas.microsoft.com/office/drawing/2014/main" val="883198244"/>
                  </a:ext>
                </a:extLst>
              </a:tr>
              <a:tr h="7878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Cookpad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47" marR="277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Платформа с пользовательскими рецептами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47" marR="277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>
                          <a:effectLst/>
                        </a:rPr>
                        <a:t>Бесплатно + премиум-функции по подписке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47" marR="277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</a:rPr>
                        <a:t>Активное сообщество, простой формат публикации. Качество рецептов не всегда стабильно, слабая модерация.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47" marR="27747" marT="0" marB="0"/>
                </a:tc>
                <a:extLst>
                  <a:ext uri="{0D108BD9-81ED-4DB2-BD59-A6C34878D82A}">
                    <a16:rowId xmlns:a16="http://schemas.microsoft.com/office/drawing/2014/main" val="1376200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5301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8C5A08-698B-4E84-AF45-CE4F5F08E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6638"/>
            <a:ext cx="8596668" cy="1320800"/>
          </a:xfrm>
        </p:spPr>
        <p:txBody>
          <a:bodyPr>
            <a:normAutofit/>
          </a:bodyPr>
          <a:lstStyle/>
          <a:p>
            <a:r>
              <a:rPr lang="ru-RU" sz="4000" dirty="0"/>
              <a:t>Конкурентные преимущества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611011-0824-4BF3-A1D5-367561A5B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Возможность добавлять свои рецепты</a:t>
            </a:r>
          </a:p>
          <a:p>
            <a:r>
              <a:rPr lang="ru-RU" sz="2400" dirty="0"/>
              <a:t>Возможность пошагово описать процесс приготовления</a:t>
            </a:r>
          </a:p>
          <a:p>
            <a:r>
              <a:rPr lang="ru-RU" sz="2400" dirty="0"/>
              <a:t>Голосовая озвучка рецептов</a:t>
            </a:r>
          </a:p>
          <a:p>
            <a:r>
              <a:rPr lang="ru-RU" sz="2400" dirty="0"/>
              <a:t>Взаимодействие при помощи голоса</a:t>
            </a:r>
          </a:p>
          <a:p>
            <a:r>
              <a:rPr lang="ru-RU" sz="2400" dirty="0"/>
              <a:t>Рекомендации с применением ИИ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4330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0A42C7-B547-4253-AF7A-185FE5684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6638"/>
            <a:ext cx="8596668" cy="1320800"/>
          </a:xfrm>
        </p:spPr>
        <p:txBody>
          <a:bodyPr>
            <a:normAutofit/>
          </a:bodyPr>
          <a:lstStyle/>
          <a:p>
            <a:r>
              <a:rPr lang="ru-RU" sz="4000" dirty="0"/>
              <a:t>Технологии </a:t>
            </a:r>
            <a:r>
              <a:rPr lang="en-US" sz="4000" b="1" dirty="0"/>
              <a:t>Backend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CF1D70-7DC6-46CF-BDA9-B86DED842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100582" cy="3880773"/>
          </a:xfrm>
        </p:spPr>
        <p:txBody>
          <a:bodyPr/>
          <a:lstStyle/>
          <a:p>
            <a:endParaRPr lang="ru-RU" dirty="0"/>
          </a:p>
          <a:p>
            <a:r>
              <a:rPr lang="en-US" sz="2400" b="1" dirty="0"/>
              <a:t>P</a:t>
            </a:r>
            <a:r>
              <a:rPr lang="ru-RU" sz="2400" b="1" dirty="0" err="1"/>
              <a:t>ython</a:t>
            </a:r>
            <a:r>
              <a:rPr lang="ru-RU" sz="2400" dirty="0"/>
              <a:t> </a:t>
            </a:r>
          </a:p>
          <a:p>
            <a:r>
              <a:rPr lang="en-US" sz="2400" b="1" dirty="0" err="1"/>
              <a:t>FastAPI</a:t>
            </a:r>
            <a:endParaRPr lang="ru-RU" sz="2400" b="1" dirty="0"/>
          </a:p>
          <a:p>
            <a:r>
              <a:rPr lang="ru-RU" sz="2400" b="1" dirty="0" err="1"/>
              <a:t>PostgreSQL</a:t>
            </a:r>
            <a:r>
              <a:rPr lang="ru-RU" sz="2400" b="1" dirty="0"/>
              <a:t> </a:t>
            </a:r>
          </a:p>
          <a:p>
            <a:r>
              <a:rPr lang="ru-RU" sz="2400" b="1" dirty="0" err="1"/>
              <a:t>Qwen</a:t>
            </a:r>
            <a:r>
              <a:rPr lang="ru-RU" sz="2400" dirty="0"/>
              <a:t> </a:t>
            </a:r>
          </a:p>
        </p:txBody>
      </p:sp>
      <p:pic>
        <p:nvPicPr>
          <p:cNvPr id="5" name="Рисунок 4" descr="Изображение выглядит как графическая вставка, символ, Графика, мультфильм&#10;&#10;AI-generated content may be incorrect.">
            <a:extLst>
              <a:ext uri="{FF2B5EF4-FFF2-40B4-BE49-F238E27FC236}">
                <a16:creationId xmlns:a16="http://schemas.microsoft.com/office/drawing/2014/main" id="{3DCD279A-9583-1732-6C8A-27360D331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2137438"/>
            <a:ext cx="1751039" cy="175360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43F6988-7967-042B-46AF-541B84AE89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74005" y="2160590"/>
            <a:ext cx="1678015" cy="1730452"/>
          </a:xfrm>
          <a:prstGeom prst="rect">
            <a:avLst/>
          </a:prstGeom>
        </p:spPr>
      </p:pic>
      <p:pic>
        <p:nvPicPr>
          <p:cNvPr id="9" name="Рисунок 8" descr="Изображение выглядит как Графика, символ, Шрифт, Красочность&#10;&#10;AI-generated content may be incorrect.">
            <a:extLst>
              <a:ext uri="{FF2B5EF4-FFF2-40B4-BE49-F238E27FC236}">
                <a16:creationId xmlns:a16="http://schemas.microsoft.com/office/drawing/2014/main" id="{94A9F7D7-B763-1661-72E1-2ABD6EBD48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7196" y="4100975"/>
            <a:ext cx="1756806" cy="1753603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Шрифт, Графика, логотип, снимок экрана&#10;&#10;AI-generated content may be incorrect.">
            <a:extLst>
              <a:ext uri="{FF2B5EF4-FFF2-40B4-BE49-F238E27FC236}">
                <a16:creationId xmlns:a16="http://schemas.microsoft.com/office/drawing/2014/main" id="{AF711DF7-CA72-C33A-E9D7-9C095B1237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9610" y="4357403"/>
            <a:ext cx="3443153" cy="1240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026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7F36EE-2C5A-4658-B97D-592A2C935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6638"/>
            <a:ext cx="8596668" cy="1320800"/>
          </a:xfrm>
        </p:spPr>
        <p:txBody>
          <a:bodyPr>
            <a:normAutofit/>
          </a:bodyPr>
          <a:lstStyle/>
          <a:p>
            <a:r>
              <a:rPr lang="ru-RU" sz="4000" dirty="0"/>
              <a:t>Технологии </a:t>
            </a:r>
            <a:r>
              <a:rPr lang="en-US" sz="4000" b="1" dirty="0"/>
              <a:t>Frontend</a:t>
            </a:r>
            <a:r>
              <a:rPr lang="en-US" sz="4000" dirty="0"/>
              <a:t> 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2A4579-38C3-4404-8056-FC8C3F735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T</a:t>
            </a:r>
            <a:r>
              <a:rPr lang="ru-RU" sz="2400" b="1" dirty="0" err="1"/>
              <a:t>ypescript</a:t>
            </a:r>
            <a:endParaRPr lang="ru-RU" sz="2400" b="1" dirty="0"/>
          </a:p>
          <a:p>
            <a:r>
              <a:rPr lang="en-US" sz="2400" b="1" dirty="0"/>
              <a:t>R</a:t>
            </a:r>
            <a:r>
              <a:rPr lang="ru-RU" sz="2400" b="1" dirty="0" err="1"/>
              <a:t>eact</a:t>
            </a:r>
            <a:r>
              <a:rPr lang="ru-RU" sz="2400" b="1" dirty="0"/>
              <a:t> </a:t>
            </a:r>
            <a:r>
              <a:rPr lang="ru-RU" sz="2400" b="1" dirty="0" err="1"/>
              <a:t>native</a:t>
            </a:r>
            <a:r>
              <a:rPr lang="ru-RU" sz="2400" dirty="0"/>
              <a:t> </a:t>
            </a:r>
          </a:p>
        </p:txBody>
      </p:sp>
      <p:pic>
        <p:nvPicPr>
          <p:cNvPr id="5" name="Рисунок 4" descr="Изображение выглядит как логотип, Графика, символ, Шрифт&#10;&#10;AI-generated content may be incorrect.">
            <a:extLst>
              <a:ext uri="{FF2B5EF4-FFF2-40B4-BE49-F238E27FC236}">
                <a16:creationId xmlns:a16="http://schemas.microsoft.com/office/drawing/2014/main" id="{B36342F7-1A4E-3AAC-F634-7A9F67B5A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668" y="2137438"/>
            <a:ext cx="1892663" cy="1892663"/>
          </a:xfrm>
          <a:prstGeom prst="rect">
            <a:avLst/>
          </a:prstGeom>
        </p:spPr>
      </p:pic>
      <p:pic>
        <p:nvPicPr>
          <p:cNvPr id="7" name="Рисунок 6" descr="Изображение выглядит как Графика, круг, искусство, Красочность&#10;&#10;AI-generated content may be incorrect.">
            <a:extLst>
              <a:ext uri="{FF2B5EF4-FFF2-40B4-BE49-F238E27FC236}">
                <a16:creationId xmlns:a16="http://schemas.microsoft.com/office/drawing/2014/main" id="{BE522A3F-4A51-80EC-4B49-CA7556D0C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8326" y="2137437"/>
            <a:ext cx="1892663" cy="189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94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B57DC3-4028-45AD-AF37-CBFA65470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6638"/>
            <a:ext cx="8596668" cy="1320800"/>
          </a:xfrm>
        </p:spPr>
        <p:txBody>
          <a:bodyPr>
            <a:normAutofit/>
          </a:bodyPr>
          <a:lstStyle/>
          <a:p>
            <a:r>
              <a:rPr lang="ru-RU" sz="4000" dirty="0"/>
              <a:t>Используемые сервисы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32B338-E09B-42C7-B31B-6BF98D93C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Miro </a:t>
            </a:r>
            <a:endParaRPr lang="ru-RU" sz="2400" b="1" dirty="0"/>
          </a:p>
          <a:p>
            <a:r>
              <a:rPr lang="en-US" sz="2400" b="1" dirty="0" err="1"/>
              <a:t>Figma</a:t>
            </a:r>
            <a:r>
              <a:rPr lang="en-US" sz="2400" b="1" dirty="0"/>
              <a:t> </a:t>
            </a:r>
            <a:endParaRPr lang="ru-RU" sz="2400" b="1" dirty="0"/>
          </a:p>
          <a:p>
            <a:r>
              <a:rPr lang="en-US" sz="2400" b="1" dirty="0"/>
              <a:t>Jira </a:t>
            </a:r>
            <a:endParaRPr lang="ru-RU" sz="2400" b="1" dirty="0"/>
          </a:p>
          <a:p>
            <a:r>
              <a:rPr lang="en-US" sz="2400" b="1" dirty="0"/>
              <a:t>GitHub </a:t>
            </a:r>
            <a:endParaRPr lang="ru-RU" sz="2400" dirty="0"/>
          </a:p>
        </p:txBody>
      </p:sp>
      <p:pic>
        <p:nvPicPr>
          <p:cNvPr id="5" name="Рисунок 4" descr="Изображение выглядит как кот, графическая вставка, млекопитающее, силуэт&#10;&#10;AI-generated content may be incorrect.">
            <a:extLst>
              <a:ext uri="{FF2B5EF4-FFF2-40B4-BE49-F238E27FC236}">
                <a16:creationId xmlns:a16="http://schemas.microsoft.com/office/drawing/2014/main" id="{9ACBD830-D34E-34F2-259C-F8662B6E1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8252" y="1913326"/>
            <a:ext cx="1595885" cy="1595885"/>
          </a:xfrm>
          <a:prstGeom prst="rect">
            <a:avLst/>
          </a:prstGeom>
        </p:spPr>
      </p:pic>
      <p:pic>
        <p:nvPicPr>
          <p:cNvPr id="7" name="Рисунок 6" descr="Изображение выглядит как Красочность, Графика, круг, творческий подход&#10;&#10;AI-generated content may be incorrect.">
            <a:extLst>
              <a:ext uri="{FF2B5EF4-FFF2-40B4-BE49-F238E27FC236}">
                <a16:creationId xmlns:a16="http://schemas.microsoft.com/office/drawing/2014/main" id="{4B954DE9-664E-B396-2C13-E4AE73F6E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4041" y="1913326"/>
            <a:ext cx="1595885" cy="1595885"/>
          </a:xfrm>
          <a:prstGeom prst="rect">
            <a:avLst/>
          </a:prstGeom>
        </p:spPr>
      </p:pic>
      <p:pic>
        <p:nvPicPr>
          <p:cNvPr id="9" name="Рисунок 8" descr="Изображение выглядит как логотип, Графика, символ, Цвет электрик&#10;&#10;AI-generated content may be incorrect.">
            <a:extLst>
              <a:ext uri="{FF2B5EF4-FFF2-40B4-BE49-F238E27FC236}">
                <a16:creationId xmlns:a16="http://schemas.microsoft.com/office/drawing/2014/main" id="{184331BC-5568-B865-B8A2-0C3AF8EFC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8251" y="4100975"/>
            <a:ext cx="1595885" cy="159588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941FF1F-D8BC-AAD9-D69A-ECE76B5CB4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874041" y="4100975"/>
            <a:ext cx="1595885" cy="159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804455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169</TotalTime>
  <Words>392</Words>
  <Application>Microsoft Office PowerPoint</Application>
  <PresentationFormat>Широкоэкранный</PresentationFormat>
  <Paragraphs>79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Wingdings 3</vt:lpstr>
      <vt:lpstr>Аспект</vt:lpstr>
      <vt:lpstr>Voice Chef</vt:lpstr>
      <vt:lpstr>Команда</vt:lpstr>
      <vt:lpstr>Содержание</vt:lpstr>
      <vt:lpstr>Проблемы</vt:lpstr>
      <vt:lpstr>Аналоги</vt:lpstr>
      <vt:lpstr>Конкурентные преимущества</vt:lpstr>
      <vt:lpstr>Технологии Backend</vt:lpstr>
      <vt:lpstr>Технологии Frontend </vt:lpstr>
      <vt:lpstr>Используемые сервисы</vt:lpstr>
      <vt:lpstr>Бизнес модель</vt:lpstr>
      <vt:lpstr>Планы на развитие</vt:lpstr>
      <vt:lpstr>Дизайн</vt:lpstr>
      <vt:lpstr>Демонстрация дизайна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VoiceChef</dc:title>
  <dc:creator>Никита Щербаков</dc:creator>
  <cp:lastModifiedBy>Даниил Кочура</cp:lastModifiedBy>
  <cp:revision>6</cp:revision>
  <dcterms:created xsi:type="dcterms:W3CDTF">2025-03-29T09:37:12Z</dcterms:created>
  <dcterms:modified xsi:type="dcterms:W3CDTF">2025-03-29T13:45:19Z</dcterms:modified>
</cp:coreProperties>
</file>