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7" r:id="rId5"/>
    <p:sldId id="256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9" autoAdjust="0"/>
    <p:restoredTop sz="95742" autoAdjust="0"/>
  </p:normalViewPr>
  <p:slideViewPr>
    <p:cSldViewPr snapToGrid="0">
      <p:cViewPr varScale="1">
        <p:scale>
          <a:sx n="97" d="100"/>
          <a:sy n="9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8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5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95A6-D092-42A5-BBA5-01BDF2F4555B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758" y="292133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err="1" smtClean="0"/>
              <a:t>김이경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708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703" y="1671484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자기소개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endParaRPr lang="en-US" altLang="ko-KR" dirty="0" smtClean="0"/>
          </a:p>
          <a:p>
            <a:r>
              <a:rPr lang="ko-KR" altLang="en-US" dirty="0" err="1" smtClean="0"/>
              <a:t>사용기술</a:t>
            </a:r>
            <a:endParaRPr lang="en-US" altLang="ko-KR" dirty="0" smtClean="0"/>
          </a:p>
          <a:p>
            <a:r>
              <a:rPr lang="ko-KR" altLang="en-US" dirty="0" smtClean="0"/>
              <a:t>사이트 구성</a:t>
            </a:r>
            <a:endParaRPr lang="en-US" altLang="ko-KR" dirty="0" smtClean="0"/>
          </a:p>
          <a:p>
            <a:r>
              <a:rPr lang="ko-KR" altLang="en-US" dirty="0" err="1" smtClean="0"/>
              <a:t>코드리뷰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84206" y="1101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5458" y="1376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32955-027F-40F4-AEB5-F4742CB6DFFD}"/>
              </a:ext>
            </a:extLst>
          </p:cNvPr>
          <p:cNvSpPr txBox="1"/>
          <p:nvPr/>
        </p:nvSpPr>
        <p:spPr>
          <a:xfrm>
            <a:off x="5552901" y="1376516"/>
            <a:ext cx="5509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이름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김이경</a:t>
            </a:r>
            <a:endParaRPr lang="en-US" altLang="ko-K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나이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28</a:t>
            </a:r>
            <a:endParaRPr lang="en-US" altLang="ko-K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전화번호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010-0000-0000</a:t>
            </a:r>
            <a:endParaRPr lang="en-US" altLang="ko-K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이메일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0000@naver.com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3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991BBE62-414A-4E44-8F90-CAEFD57DB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02" y="2617547"/>
            <a:ext cx="2490460" cy="1103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B417A6-432B-434E-BC80-371A427F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07" y="1292384"/>
            <a:ext cx="3406775" cy="7747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41182"/>
              </p:ext>
            </p:extLst>
          </p:nvPr>
        </p:nvGraphicFramePr>
        <p:xfrm>
          <a:off x="744954" y="4271827"/>
          <a:ext cx="5179506" cy="146304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1220247">
                  <a:extLst>
                    <a:ext uri="{9D8B030D-6E8A-4147-A177-3AD203B41FA5}">
                      <a16:colId xmlns:a16="http://schemas.microsoft.com/office/drawing/2014/main" val="920047753"/>
                    </a:ext>
                  </a:extLst>
                </a:gridCol>
                <a:gridCol w="3959259">
                  <a:extLst>
                    <a:ext uri="{9D8B030D-6E8A-4147-A177-3AD203B41FA5}">
                      <a16:colId xmlns:a16="http://schemas.microsoft.com/office/drawing/2014/main" val="1249978029"/>
                    </a:ext>
                  </a:extLst>
                </a:gridCol>
              </a:tblGrid>
              <a:tr h="156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64644"/>
                  </a:ext>
                </a:extLst>
              </a:tr>
              <a:tr h="156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HTML5,</a:t>
                      </a:r>
                      <a:r>
                        <a:rPr lang="en-US" altLang="ko-KR" baseline="0" dirty="0" smtClean="0"/>
                        <a:t> CSS3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43072"/>
                  </a:ext>
                </a:extLst>
              </a:tr>
              <a:tr h="156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Visual</a:t>
                      </a:r>
                      <a:r>
                        <a:rPr lang="en-US" altLang="ko-KR" baseline="0" dirty="0" smtClean="0"/>
                        <a:t> Studio 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38551"/>
                  </a:ext>
                </a:extLst>
              </a:tr>
              <a:tr h="216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형상관리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GitHub,Git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829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138" y="3206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 기술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942" y="2630778"/>
            <a:ext cx="1771897" cy="1181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191" y="1358033"/>
            <a:ext cx="965016" cy="9838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776" y="3888407"/>
            <a:ext cx="2136862" cy="991328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4041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2182422"/>
            <a:ext cx="7046818" cy="388668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134287" y="2324414"/>
            <a:ext cx="6526283" cy="1822510"/>
            <a:chOff x="179512" y="411510"/>
            <a:chExt cx="1296144" cy="43204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3" y="736161"/>
            <a:ext cx="7046818" cy="13538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8" y="1285646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로고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9" y="912202"/>
            <a:ext cx="6526283" cy="29908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8" y="1649402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메인 카테고리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210795"/>
            <a:ext cx="7046818" cy="52053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사업자 정보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60731796-50AD-44EC-AACA-C714E9319EAC}"/>
              </a:ext>
            </a:extLst>
          </p:cNvPr>
          <p:cNvSpPr/>
          <p:nvPr/>
        </p:nvSpPr>
        <p:spPr>
          <a:xfrm>
            <a:off x="112466" y="736161"/>
            <a:ext cx="678429" cy="26136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Header</a:t>
            </a:r>
            <a:endParaRPr lang="ko-KR" altLang="en-US" sz="1400" b="1" dirty="0"/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60731796-50AD-44EC-AACA-C714E9319EAC}"/>
              </a:ext>
            </a:extLst>
          </p:cNvPr>
          <p:cNvSpPr/>
          <p:nvPr/>
        </p:nvSpPr>
        <p:spPr>
          <a:xfrm>
            <a:off x="107714" y="2182422"/>
            <a:ext cx="678429" cy="26136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Main</a:t>
            </a:r>
            <a:endParaRPr lang="ko-KR" altLang="en-US" sz="1400" b="1" dirty="0"/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60731796-50AD-44EC-AACA-C714E9319EAC}"/>
              </a:ext>
            </a:extLst>
          </p:cNvPr>
          <p:cNvSpPr/>
          <p:nvPr/>
        </p:nvSpPr>
        <p:spPr>
          <a:xfrm>
            <a:off x="107713" y="6209696"/>
            <a:ext cx="678429" cy="26136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Footer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4020" y="2251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3935873" y="3841833"/>
            <a:ext cx="209766" cy="18131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4301023" y="3841833"/>
            <a:ext cx="209766" cy="18131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4648804" y="3841833"/>
            <a:ext cx="209766" cy="18131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75292" y="1216822"/>
            <a:ext cx="3587524" cy="525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292" y="736160"/>
            <a:ext cx="3587524" cy="491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435971" y="1358615"/>
            <a:ext cx="3359579" cy="561248"/>
            <a:chOff x="8632944" y="4010524"/>
            <a:chExt cx="3241352" cy="48645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957972" y="406492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로그인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로그인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창으로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64545" y="2959062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이벤트 사진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슬라이드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10258" y="819837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435971" y="2043790"/>
            <a:ext cx="3359579" cy="561248"/>
            <a:chOff x="8632944" y="4010524"/>
            <a:chExt cx="3241352" cy="486453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7972" y="406492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메인 페이지로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1002510" y="1177635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10258" y="1544610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435971" y="2720819"/>
            <a:ext cx="3359579" cy="658786"/>
            <a:chOff x="8632944" y="4010524"/>
            <a:chExt cx="3241352" cy="570991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957972" y="4149467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메인 카테고리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메인 페이지로 이동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Hover 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세부 카테고리 보임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1016240" y="2261710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435971" y="3551831"/>
            <a:ext cx="3359579" cy="680443"/>
            <a:chOff x="8632944" y="4010524"/>
            <a:chExt cx="3241352" cy="589763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57972" y="416823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이벤트 사진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슬라이드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이벤트 상품 판매 페이지로 이동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964026" y="6328187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435971" y="4353610"/>
            <a:ext cx="3359579" cy="680443"/>
            <a:chOff x="8632944" y="4010524"/>
            <a:chExt cx="3241352" cy="58976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57972" y="416823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정보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정보 기재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188080" y="4641203"/>
            <a:ext cx="1411757" cy="1258306"/>
            <a:chOff x="179512" y="411510"/>
            <a:chExt cx="1296144" cy="4320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375955" y="5106887"/>
            <a:ext cx="1080267" cy="33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34286" y="436420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BEST</a:t>
            </a:r>
            <a:r>
              <a:rPr lang="ko-KR" altLang="en-US" sz="1200" dirty="0" smtClean="0"/>
              <a:t> 상품</a:t>
            </a:r>
            <a:endParaRPr lang="ko-KR" altLang="en-US" sz="12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4648804" y="4630570"/>
            <a:ext cx="3011766" cy="1258309"/>
            <a:chOff x="179512" y="411510"/>
            <a:chExt cx="1296144" cy="43204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529106" y="5096254"/>
            <a:ext cx="140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유튜브 영상</a:t>
            </a:r>
            <a:endParaRPr lang="ko-KR" altLang="en-US" sz="16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2705814" y="4641203"/>
            <a:ext cx="1411757" cy="1258306"/>
            <a:chOff x="179512" y="411510"/>
            <a:chExt cx="1296144" cy="43204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893689" y="5106887"/>
            <a:ext cx="1080267" cy="33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2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1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1294315"/>
            <a:ext cx="7046818" cy="488034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42237"/>
            <a:ext cx="7046818" cy="46629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085465" y="1457826"/>
            <a:ext cx="6504746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카테고리명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277273" y="1849112"/>
            <a:ext cx="696083" cy="533459"/>
            <a:chOff x="179512" y="411510"/>
            <a:chExt cx="1296144" cy="4320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70958" y="2668400"/>
            <a:ext cx="6526283" cy="4571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2213415" y="1849112"/>
            <a:ext cx="696083" cy="533459"/>
            <a:chOff x="179512" y="411510"/>
            <a:chExt cx="1296144" cy="4320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3149557" y="1849112"/>
            <a:ext cx="696083" cy="533459"/>
            <a:chOff x="179512" y="411510"/>
            <a:chExt cx="1296144" cy="43204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4085699" y="1849112"/>
            <a:ext cx="696083" cy="533459"/>
            <a:chOff x="179512" y="411510"/>
            <a:chExt cx="1296144" cy="4320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5021841" y="1849112"/>
            <a:ext cx="696083" cy="533459"/>
            <a:chOff x="179512" y="411510"/>
            <a:chExt cx="1296144" cy="4320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5957983" y="1849112"/>
            <a:ext cx="696083" cy="533459"/>
            <a:chOff x="179512" y="411510"/>
            <a:chExt cx="1296144" cy="43204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6894128" y="1849112"/>
            <a:ext cx="696083" cy="533459"/>
            <a:chOff x="179512" y="411510"/>
            <a:chExt cx="1296144" cy="43204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227033" y="2947417"/>
            <a:ext cx="1190465" cy="1475952"/>
            <a:chOff x="1462544" y="3815888"/>
            <a:chExt cx="1408192" cy="17458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50852" y="19480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189660" y="234199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2202031" y="195620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140839" y="235016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124383" y="197935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063191" y="237332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052416" y="198065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991224" y="237461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993529" y="198065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932337" y="237461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45302" y="197935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884110" y="237332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878395" y="196463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6817203" y="235860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874020" y="22514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페이지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967419" y="1444071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961299" y="2849280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75292" y="1216822"/>
            <a:ext cx="3587524" cy="525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275292" y="736160"/>
            <a:ext cx="3587524" cy="491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8435971" y="1358612"/>
            <a:ext cx="3359579" cy="681566"/>
            <a:chOff x="8632944" y="4010524"/>
            <a:chExt cx="3241352" cy="590737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57972" y="4169213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현재 </a:t>
              </a:r>
              <a:r>
                <a:rPr lang="ko-KR" altLang="en-US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카테고리명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 사진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</a:t>
              </a:r>
              <a:r>
                <a:rPr lang="ko-KR" altLang="en-US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카테고리명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8435971" y="2200210"/>
            <a:ext cx="3359579" cy="669532"/>
            <a:chOff x="8632944" y="4010524"/>
            <a:chExt cx="3241352" cy="58030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957972" y="4158782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이미지 및 이름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가격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메인 페이지로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4615" y="2947417"/>
            <a:ext cx="1190465" cy="1475952"/>
            <a:chOff x="1462544" y="3815888"/>
            <a:chExt cx="1408192" cy="174589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802197" y="2947417"/>
            <a:ext cx="1190465" cy="1475952"/>
            <a:chOff x="1462544" y="3815888"/>
            <a:chExt cx="1408192" cy="174589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089779" y="2947417"/>
            <a:ext cx="1190465" cy="1475952"/>
            <a:chOff x="1462544" y="3815888"/>
            <a:chExt cx="1408192" cy="1745893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6371042" y="2947417"/>
            <a:ext cx="1190465" cy="1475952"/>
            <a:chOff x="1462544" y="3815888"/>
            <a:chExt cx="1408192" cy="1745893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1227033" y="4564409"/>
            <a:ext cx="1190465" cy="1475952"/>
            <a:chOff x="1462544" y="3815888"/>
            <a:chExt cx="1408192" cy="1745893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514615" y="4564409"/>
            <a:ext cx="1190465" cy="1475952"/>
            <a:chOff x="1462544" y="3815888"/>
            <a:chExt cx="1408192" cy="1745893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3802197" y="4564409"/>
            <a:ext cx="1190465" cy="1475952"/>
            <a:chOff x="1462544" y="3815888"/>
            <a:chExt cx="1408192" cy="1745893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5089779" y="4564409"/>
            <a:ext cx="1190465" cy="1475952"/>
            <a:chOff x="1462544" y="3815888"/>
            <a:chExt cx="1408192" cy="1745893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6371042" y="4564409"/>
            <a:ext cx="1190465" cy="1475952"/>
            <a:chOff x="1462544" y="3815888"/>
            <a:chExt cx="1408192" cy="1745893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9C77F86-C997-45E7-A415-0973E08BEA96}"/>
                </a:ext>
              </a:extLst>
            </p:cNvPr>
            <p:cNvGrpSpPr/>
            <p:nvPr/>
          </p:nvGrpSpPr>
          <p:grpSpPr>
            <a:xfrm>
              <a:off x="1462545" y="3815888"/>
              <a:ext cx="1408191" cy="1255127"/>
              <a:chOff x="179512" y="411510"/>
              <a:chExt cx="1296144" cy="432049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4FAFBB30-6FC3-4D66-8935-61E806DAB421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4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AB9A57B3-35DE-4B2F-9558-FA4325CA399F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126380"/>
              <a:ext cx="1408191" cy="4053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4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650420" y="4281573"/>
              <a:ext cx="1011043" cy="327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 사진</a:t>
              </a:r>
              <a:endParaRPr lang="ko-KR" altLang="en-US" sz="12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767869" y="5124901"/>
              <a:ext cx="811944" cy="43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상품 이름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상품 가격</a:t>
              </a:r>
              <a:endParaRPr lang="ko-KR" altLang="en-US" sz="900" dirty="0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299058"/>
            <a:ext cx="7046818" cy="46629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3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2200210"/>
            <a:ext cx="7046818" cy="438899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42237"/>
            <a:ext cx="7046818" cy="13538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5" y="1191722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로고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6" y="818278"/>
            <a:ext cx="6526283" cy="29908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5" y="1555478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메인 카테고리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721613" y="2956158"/>
            <a:ext cx="2156157" cy="2235848"/>
            <a:chOff x="179512" y="411510"/>
            <a:chExt cx="1296144" cy="4320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4769594" y="2966316"/>
            <a:ext cx="1956059" cy="9002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0921" y="39048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974132" y="2956158"/>
            <a:ext cx="12151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상품 이름</a:t>
            </a:r>
            <a:endParaRPr lang="en-US" altLang="ko-KR" sz="1050" dirty="0" smtClean="0"/>
          </a:p>
          <a:p>
            <a:r>
              <a:rPr lang="ko-KR" altLang="en-US" sz="1050" dirty="0" smtClean="0"/>
              <a:t>상품 가격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배송비</a:t>
            </a:r>
            <a:endParaRPr lang="en-US" altLang="ko-KR" sz="1050" dirty="0" smtClean="0"/>
          </a:p>
          <a:p>
            <a:r>
              <a:rPr lang="ko-KR" altLang="en-US" sz="1050" dirty="0" smtClean="0"/>
              <a:t>제조사</a:t>
            </a:r>
            <a:endParaRPr lang="en-US" altLang="ko-KR" sz="1050" dirty="0" smtClean="0"/>
          </a:p>
          <a:p>
            <a:r>
              <a:rPr lang="ko-KR" altLang="en-US" sz="1050" dirty="0" smtClean="0"/>
              <a:t>원산지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874020" y="2251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정보 상세 페이지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42315" y="2817825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67786" y="2874993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75292" y="1216822"/>
            <a:ext cx="3587524" cy="525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275292" y="736160"/>
            <a:ext cx="3587524" cy="491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8435971" y="1497655"/>
            <a:ext cx="3359579" cy="498478"/>
            <a:chOff x="8632944" y="4131034"/>
            <a:chExt cx="3241352" cy="43204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632944" y="4191391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57972" y="413103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사진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8435969" y="2200205"/>
            <a:ext cx="3355156" cy="941353"/>
            <a:chOff x="8632943" y="4010524"/>
            <a:chExt cx="3237085" cy="62815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8632943" y="4010524"/>
              <a:ext cx="260131" cy="1961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953704" y="420663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정보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이름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가격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배송비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제조사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     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원산지 기재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이름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수량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+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총 가격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찜하기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장바구니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구매하기 버튼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1721611" y="5675364"/>
            <a:ext cx="5004042" cy="91384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4769592" y="3950387"/>
            <a:ext cx="1956059" cy="40534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67369" y="4036859"/>
            <a:ext cx="80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381438" y="62128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상세 정보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76615" y="4066066"/>
            <a:ext cx="424305" cy="209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3695" y="40385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243716" y="4087906"/>
            <a:ext cx="184397" cy="16957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38432" y="4434444"/>
            <a:ext cx="116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총 </a:t>
            </a:r>
            <a:r>
              <a:rPr lang="ko-KR" altLang="en-US" sz="1000" smtClean="0"/>
              <a:t>가격 </a:t>
            </a:r>
            <a:r>
              <a:rPr lang="en-US" altLang="ko-KR" sz="1000" dirty="0" smtClean="0"/>
              <a:t>9,000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4769595" y="4760425"/>
            <a:ext cx="564405" cy="43157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5465420" y="4761988"/>
            <a:ext cx="564405" cy="43157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6161248" y="4774140"/>
            <a:ext cx="564405" cy="43157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47867" y="48369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찜하기</a:t>
            </a:r>
            <a:endParaRPr lang="ko-KR" altLang="en-US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5408270" y="485649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장바구니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06025" y="48564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구매하기</a:t>
            </a:r>
            <a:endParaRPr lang="ko-KR" altLang="en-US" sz="10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42315" y="5555849"/>
            <a:ext cx="248057" cy="2677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8435969" y="3555571"/>
            <a:ext cx="3355156" cy="941353"/>
            <a:chOff x="8632943" y="4010524"/>
            <a:chExt cx="3237085" cy="62815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632943" y="4010524"/>
              <a:ext cx="260131" cy="1961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953704" y="420663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상세 정보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상세 정보 사진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448202" y="4083256"/>
            <a:ext cx="191658" cy="16734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356</Words>
  <Application>Microsoft Office PowerPoint</Application>
  <PresentationFormat>와이드스크린</PresentationFormat>
  <Paragraphs>199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30</cp:revision>
  <dcterms:created xsi:type="dcterms:W3CDTF">2022-12-27T01:18:26Z</dcterms:created>
  <dcterms:modified xsi:type="dcterms:W3CDTF">2023-01-18T09:39:41Z</dcterms:modified>
</cp:coreProperties>
</file>