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42" autoAdjust="0"/>
  </p:normalViewPr>
  <p:slideViewPr>
    <p:cSldViewPr snapToGrid="0">
      <p:cViewPr>
        <p:scale>
          <a:sx n="90" d="100"/>
          <a:sy n="90" d="100"/>
        </p:scale>
        <p:origin x="4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8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95A6-D092-42A5-BBA5-01BDF2F4555B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B5CA-5D60-4735-BF07-F3B0303AA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758" y="292133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 smtClean="0"/>
              <a:t>김이경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08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991BBE62-414A-4E44-8F90-CAEFD57DB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02" y="2617547"/>
            <a:ext cx="2490460" cy="110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B417A6-432B-434E-BC80-371A427F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07" y="1292384"/>
            <a:ext cx="3406775" cy="7747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41182"/>
              </p:ext>
            </p:extLst>
          </p:nvPr>
        </p:nvGraphicFramePr>
        <p:xfrm>
          <a:off x="744954" y="4271827"/>
          <a:ext cx="5179506" cy="146304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1220247">
                  <a:extLst>
                    <a:ext uri="{9D8B030D-6E8A-4147-A177-3AD203B41FA5}">
                      <a16:colId xmlns:a16="http://schemas.microsoft.com/office/drawing/2014/main" val="920047753"/>
                    </a:ext>
                  </a:extLst>
                </a:gridCol>
                <a:gridCol w="3959259">
                  <a:extLst>
                    <a:ext uri="{9D8B030D-6E8A-4147-A177-3AD203B41FA5}">
                      <a16:colId xmlns:a16="http://schemas.microsoft.com/office/drawing/2014/main" val="1249978029"/>
                    </a:ext>
                  </a:extLst>
                </a:gridCol>
              </a:tblGrid>
              <a:tr h="156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64644"/>
                  </a:ext>
                </a:extLst>
              </a:tr>
              <a:tr h="156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HTML5,</a:t>
                      </a:r>
                      <a:r>
                        <a:rPr lang="en-US" altLang="ko-KR" baseline="0" dirty="0" smtClean="0"/>
                        <a:t> CSS3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43072"/>
                  </a:ext>
                </a:extLst>
              </a:tr>
              <a:tr h="156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Visual</a:t>
                      </a:r>
                      <a:r>
                        <a:rPr lang="en-US" altLang="ko-KR" baseline="0" dirty="0" smtClean="0"/>
                        <a:t> Studio 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38551"/>
                  </a:ext>
                </a:extLst>
              </a:tr>
              <a:tr h="216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형상관리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GitHub,Git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829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138" y="3206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 기술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942" y="2630778"/>
            <a:ext cx="1771897" cy="1181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191" y="1358033"/>
            <a:ext cx="965016" cy="9838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776" y="3888407"/>
            <a:ext cx="2136862" cy="991328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4041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2182422"/>
            <a:ext cx="7046818" cy="388668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134287" y="2324414"/>
            <a:ext cx="6526283" cy="1822510"/>
            <a:chOff x="179512" y="411510"/>
            <a:chExt cx="1296144" cy="43204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3" y="736161"/>
            <a:ext cx="7046818" cy="13538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8" y="1285646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로고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9" y="912202"/>
            <a:ext cx="6526283" cy="29908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8" y="1649402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메인 카테고리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210795"/>
            <a:ext cx="7046818" cy="5205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사업자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정보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12466" y="736161"/>
            <a:ext cx="678429" cy="26136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Header</a:t>
            </a:r>
            <a:endParaRPr lang="ko-KR" altLang="en-US" sz="1400" b="1" dirty="0"/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07714" y="2182422"/>
            <a:ext cx="678429" cy="26136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Main</a:t>
            </a:r>
            <a:endParaRPr lang="ko-KR" altLang="en-US" sz="1400" b="1" dirty="0"/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60731796-50AD-44EC-AACA-C714E9319EAC}"/>
              </a:ext>
            </a:extLst>
          </p:cNvPr>
          <p:cNvSpPr/>
          <p:nvPr/>
        </p:nvSpPr>
        <p:spPr>
          <a:xfrm>
            <a:off x="107713" y="6209696"/>
            <a:ext cx="678429" cy="26136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Footer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4020" y="2251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3935873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4301023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4648804" y="3841833"/>
            <a:ext cx="209766" cy="18131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435971" y="1358615"/>
            <a:ext cx="3359579" cy="561248"/>
            <a:chOff x="8632944" y="4010524"/>
            <a:chExt cx="3241352" cy="48645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957972" y="406492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창으로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64545" y="2959062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이벤트 사진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슬라이드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10258" y="819837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435971" y="2043790"/>
            <a:ext cx="3359579" cy="561248"/>
            <a:chOff x="8632944" y="4010524"/>
            <a:chExt cx="3241352" cy="486453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7972" y="406492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메인 페이지로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1002510" y="1177635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10258" y="154461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435971" y="2720819"/>
            <a:ext cx="3359579" cy="658786"/>
            <a:chOff x="8632944" y="4010524"/>
            <a:chExt cx="3241352" cy="570991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957972" y="4149467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메인 카테고리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메인 페이지로 이동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Hover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세부 카테고리 보임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1016240" y="226171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435971" y="3551831"/>
            <a:ext cx="3359579" cy="680443"/>
            <a:chOff x="8632944" y="4010524"/>
            <a:chExt cx="3241352" cy="589763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57972" y="416823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이벤트 사진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슬라이드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이벤트 상품 판매 페이지로 이동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964026" y="6328187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435971" y="4353610"/>
            <a:ext cx="3359579" cy="680443"/>
            <a:chOff x="8632944" y="4010524"/>
            <a:chExt cx="3241352" cy="58976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57972" y="4168239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정보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정보 기재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188080" y="4641203"/>
            <a:ext cx="1411757" cy="1258306"/>
            <a:chOff x="179512" y="411510"/>
            <a:chExt cx="1296144" cy="4320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375955" y="5106887"/>
            <a:ext cx="1080267" cy="33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34286" y="436420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BEST</a:t>
            </a:r>
            <a:r>
              <a:rPr lang="ko-KR" altLang="en-US" sz="1200" dirty="0" smtClean="0"/>
              <a:t> 상품</a:t>
            </a:r>
            <a:endParaRPr lang="ko-KR" altLang="en-US" sz="12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4648804" y="4630570"/>
            <a:ext cx="3011766" cy="1258309"/>
            <a:chOff x="179512" y="411510"/>
            <a:chExt cx="1296144" cy="43204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529106" y="5096254"/>
            <a:ext cx="140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유튜브 영상</a:t>
            </a:r>
            <a:endParaRPr lang="ko-KR" altLang="en-US" sz="16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2705814" y="4641203"/>
            <a:ext cx="1411757" cy="1258306"/>
            <a:chOff x="179512" y="411510"/>
            <a:chExt cx="1296144" cy="43204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893689" y="5106887"/>
            <a:ext cx="1080267" cy="33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2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2082063"/>
            <a:ext cx="7046818" cy="438899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6084956" y="5147637"/>
            <a:ext cx="1408191" cy="4053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3778465" y="5135607"/>
            <a:ext cx="1408191" cy="4053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42237"/>
            <a:ext cx="7046818" cy="13538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191722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로고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6" y="818278"/>
            <a:ext cx="6526283" cy="29908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555478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메인 카테고리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462545" y="3815888"/>
            <a:ext cx="1408191" cy="1255127"/>
            <a:chOff x="179512" y="411510"/>
            <a:chExt cx="1296144" cy="4320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6" y="2275465"/>
            <a:ext cx="6504746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카테고리명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326094" y="2666751"/>
            <a:ext cx="696083" cy="533459"/>
            <a:chOff x="179512" y="411510"/>
            <a:chExt cx="1296144" cy="4320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219779" y="3486039"/>
            <a:ext cx="6526283" cy="4571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2262236" y="2666751"/>
            <a:ext cx="696083" cy="533459"/>
            <a:chOff x="179512" y="411510"/>
            <a:chExt cx="1296144" cy="4320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3198378" y="2666751"/>
            <a:ext cx="696083" cy="533459"/>
            <a:chOff x="179512" y="411510"/>
            <a:chExt cx="1296144" cy="43204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4134520" y="2666751"/>
            <a:ext cx="696083" cy="533459"/>
            <a:chOff x="179512" y="411510"/>
            <a:chExt cx="1296144" cy="4320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5070662" y="2666751"/>
            <a:ext cx="696083" cy="533459"/>
            <a:chOff x="179512" y="411510"/>
            <a:chExt cx="1296144" cy="4320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6006804" y="2666751"/>
            <a:ext cx="696083" cy="533459"/>
            <a:chOff x="179512" y="411510"/>
            <a:chExt cx="1296144" cy="43204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6942949" y="2666751"/>
            <a:ext cx="696083" cy="533459"/>
            <a:chOff x="179512" y="411510"/>
            <a:chExt cx="1296144" cy="43204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3773751" y="3815888"/>
            <a:ext cx="1408191" cy="1255127"/>
            <a:chOff x="179512" y="411510"/>
            <a:chExt cx="1296144" cy="43204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6084957" y="3815888"/>
            <a:ext cx="1408191" cy="1255127"/>
            <a:chOff x="179512" y="411510"/>
            <a:chExt cx="1296144" cy="43204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1462544" y="5126380"/>
            <a:ext cx="1408191" cy="4053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0420" y="428157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2163" y="42792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258373" y="425537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767869" y="512490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이름</a:t>
            </a:r>
            <a:endParaRPr lang="en-US" altLang="ko-KR" sz="1050" dirty="0" smtClean="0"/>
          </a:p>
          <a:p>
            <a:r>
              <a:rPr lang="ko-KR" altLang="en-US" sz="1050" dirty="0" smtClean="0"/>
              <a:t>상품 가격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4092310" y="5136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이름</a:t>
            </a:r>
            <a:endParaRPr lang="en-US" altLang="ko-KR" sz="1050" dirty="0" smtClean="0"/>
          </a:p>
          <a:p>
            <a:r>
              <a:rPr lang="ko-KR" altLang="en-US" sz="1050" dirty="0" smtClean="0"/>
              <a:t>상품 가격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6420181" y="514896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이름</a:t>
            </a:r>
            <a:endParaRPr lang="en-US" altLang="ko-KR" sz="1050" dirty="0" smtClean="0"/>
          </a:p>
          <a:p>
            <a:r>
              <a:rPr lang="ko-KR" altLang="en-US" sz="1050" dirty="0" smtClean="0"/>
              <a:t>상품 가격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299673" y="276567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238481" y="315963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2250852" y="277384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189660" y="316780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173204" y="27969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112012" y="319095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101237" y="279829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0045" y="319225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042350" y="279829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981158" y="319225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94123" y="27969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932931" y="319095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927216" y="278227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사진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6866024" y="317623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카테고리명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020" y="22514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16240" y="2261710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10120" y="3666919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8435971" y="1358612"/>
            <a:ext cx="3359579" cy="681566"/>
            <a:chOff x="8632944" y="4010524"/>
            <a:chExt cx="3241352" cy="590737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57972" y="4169213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현재 </a:t>
              </a:r>
              <a:r>
                <a:rPr lang="ko-KR" altLang="en-US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카테고리명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 사진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</a:t>
              </a:r>
              <a:r>
                <a:rPr lang="ko-KR" altLang="en-US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카테고리명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8435971" y="2200210"/>
            <a:ext cx="3359579" cy="669532"/>
            <a:chOff x="8632944" y="4010524"/>
            <a:chExt cx="3241352" cy="58030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8632944" y="4010524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957972" y="4158782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이미지 및 이름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가격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누르면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메인 페이지로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462544" y="5881423"/>
            <a:ext cx="1408192" cy="593438"/>
            <a:chOff x="1462544" y="5893455"/>
            <a:chExt cx="1408192" cy="59343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905490"/>
              <a:ext cx="1408191" cy="58140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2262236" y="5893455"/>
              <a:ext cx="608500" cy="5814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3771602" y="5892110"/>
            <a:ext cx="1408192" cy="581406"/>
            <a:chOff x="1462544" y="5375314"/>
            <a:chExt cx="1408192" cy="58140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375317"/>
              <a:ext cx="1408191" cy="58140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2262236" y="5375314"/>
              <a:ext cx="608500" cy="5814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/>
          <p:cNvGrpSpPr/>
          <p:nvPr/>
        </p:nvGrpSpPr>
        <p:grpSpPr>
          <a:xfrm>
            <a:off x="6080958" y="5892614"/>
            <a:ext cx="1408192" cy="581406"/>
            <a:chOff x="1462544" y="5387346"/>
            <a:chExt cx="1408192" cy="58140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462544" y="5387349"/>
              <a:ext cx="1408191" cy="58140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2262236" y="5387346"/>
              <a:ext cx="608500" cy="5814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3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2200210"/>
            <a:ext cx="7046818" cy="438899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874020" y="642237"/>
            <a:ext cx="7046818" cy="13538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191722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로고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6" y="818278"/>
            <a:ext cx="6526283" cy="29908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5BBF2-37A7-4E75-975E-30371C2C0EDE}"/>
              </a:ext>
            </a:extLst>
          </p:cNvPr>
          <p:cNvSpPr/>
          <p:nvPr/>
        </p:nvSpPr>
        <p:spPr>
          <a:xfrm>
            <a:off x="1134285" y="1555478"/>
            <a:ext cx="6526283" cy="29897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메인 카테고리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C77F86-C997-45E7-A415-0973E08BEA96}"/>
              </a:ext>
            </a:extLst>
          </p:cNvPr>
          <p:cNvGrpSpPr/>
          <p:nvPr/>
        </p:nvGrpSpPr>
        <p:grpSpPr>
          <a:xfrm>
            <a:off x="1721613" y="2956158"/>
            <a:ext cx="2156157" cy="2235848"/>
            <a:chOff x="179512" y="411510"/>
            <a:chExt cx="1296144" cy="4320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AFBB30-6FC3-4D66-8935-61E806DAB42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9A57B3-35DE-4B2F-9558-FA4325CA399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4" y="2966316"/>
            <a:ext cx="1956059" cy="9002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0921" y="39048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상품 사진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974132" y="2956158"/>
            <a:ext cx="12151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상품 이름</a:t>
            </a:r>
            <a:endParaRPr lang="en-US" altLang="ko-KR" sz="1050" dirty="0" smtClean="0"/>
          </a:p>
          <a:p>
            <a:r>
              <a:rPr lang="ko-KR" altLang="en-US" sz="1050" dirty="0" smtClean="0"/>
              <a:t>상품 가격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배송비</a:t>
            </a:r>
            <a:endParaRPr lang="en-US" altLang="ko-KR" sz="1050" dirty="0" smtClean="0"/>
          </a:p>
          <a:p>
            <a:r>
              <a:rPr lang="ko-KR" altLang="en-US" sz="1050" dirty="0" smtClean="0"/>
              <a:t>제조사</a:t>
            </a:r>
            <a:endParaRPr lang="en-US" altLang="ko-KR" sz="1050" dirty="0" smtClean="0"/>
          </a:p>
          <a:p>
            <a:r>
              <a:rPr lang="ko-KR" altLang="en-US" sz="1050" dirty="0" smtClean="0"/>
              <a:t>원산지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874020" y="2251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상세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42315" y="2817825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67786" y="2874993"/>
            <a:ext cx="248057" cy="25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75292" y="1216822"/>
            <a:ext cx="3587524" cy="525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275292" y="736160"/>
            <a:ext cx="3587524" cy="491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8435971" y="1497655"/>
            <a:ext cx="3359579" cy="498478"/>
            <a:chOff x="8632944" y="4131034"/>
            <a:chExt cx="3241352" cy="43204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632944" y="4191391"/>
              <a:ext cx="260130" cy="25202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57972" y="41310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사진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8435969" y="2200205"/>
            <a:ext cx="3355156" cy="941353"/>
            <a:chOff x="8632943" y="4010524"/>
            <a:chExt cx="3237085" cy="62815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8632943" y="4010524"/>
              <a:ext cx="260131" cy="1961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953704" y="42066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정보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이름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가격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배송비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제조사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     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원산지 기재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이름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수량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+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총 가격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찜하기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장바구니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구매하기 버튼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1721611" y="5675364"/>
            <a:ext cx="5004042" cy="91384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4" y="4155774"/>
            <a:ext cx="1956059" cy="4053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77402" y="4252533"/>
            <a:ext cx="80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381438" y="62128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상세 정보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508576" y="4264075"/>
            <a:ext cx="424305" cy="209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576" y="424868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80481" y="4264075"/>
            <a:ext cx="152400" cy="209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직선 연결선 43"/>
          <p:cNvCxnSpPr>
            <a:stCxn id="91" idx="1"/>
            <a:endCxn id="91" idx="3"/>
          </p:cNvCxnSpPr>
          <p:nvPr/>
        </p:nvCxnSpPr>
        <p:spPr>
          <a:xfrm>
            <a:off x="5780481" y="4368761"/>
            <a:ext cx="15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800363" y="4289090"/>
            <a:ext cx="112636" cy="45719"/>
            <a:chOff x="4084843" y="3796582"/>
            <a:chExt cx="244521" cy="102998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4084843" y="3796582"/>
              <a:ext cx="129427" cy="10299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 flipV="1">
              <a:off x="4205098" y="3799713"/>
              <a:ext cx="124266" cy="9986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 flipV="1">
            <a:off x="5800363" y="4394828"/>
            <a:ext cx="112636" cy="52905"/>
            <a:chOff x="4084843" y="3796582"/>
            <a:chExt cx="244521" cy="102998"/>
          </a:xfrm>
        </p:grpSpPr>
        <p:cxnSp>
          <p:nvCxnSpPr>
            <p:cNvPr id="112" name="직선 연결선 111"/>
            <p:cNvCxnSpPr/>
            <p:nvPr/>
          </p:nvCxnSpPr>
          <p:spPr>
            <a:xfrm flipV="1">
              <a:off x="4084843" y="3796582"/>
              <a:ext cx="129427" cy="10299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 flipV="1">
              <a:off x="4205098" y="3799713"/>
              <a:ext cx="124266" cy="9986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6010101" y="4254550"/>
            <a:ext cx="80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총 가격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4769595" y="4760425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5465420" y="4761988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FAFBB30-6FC3-4D66-8935-61E806DAB421}"/>
              </a:ext>
            </a:extLst>
          </p:cNvPr>
          <p:cNvSpPr/>
          <p:nvPr/>
        </p:nvSpPr>
        <p:spPr>
          <a:xfrm>
            <a:off x="6161248" y="4774140"/>
            <a:ext cx="564405" cy="43157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47867" y="48369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찜하기</a:t>
            </a:r>
            <a:endParaRPr lang="ko-KR" altLang="en-US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08270" y="485649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장바구니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06025" y="48564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구매하기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42315" y="5555849"/>
            <a:ext cx="248057" cy="2677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435969" y="3555571"/>
            <a:ext cx="3355156" cy="941353"/>
            <a:chOff x="8632943" y="4010524"/>
            <a:chExt cx="3237085" cy="62815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632943" y="4010524"/>
              <a:ext cx="260131" cy="1961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953704" y="420663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상세 정보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상품 상세 정보 사진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286</Words>
  <Application>Microsoft Office PowerPoint</Application>
  <PresentationFormat>와이드스크린</PresentationFormat>
  <Paragraphs>158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22</cp:revision>
  <dcterms:created xsi:type="dcterms:W3CDTF">2022-12-27T01:18:26Z</dcterms:created>
  <dcterms:modified xsi:type="dcterms:W3CDTF">2022-12-28T05:36:06Z</dcterms:modified>
</cp:coreProperties>
</file>