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0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9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2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8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2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7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6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5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BE9D-413E-4441-B75A-59FDD070C65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7FFC-10A4-44E3-AA8C-90DCD75B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38300" y="253999"/>
            <a:ext cx="8509771" cy="645160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136403" y="1342061"/>
            <a:ext cx="7646633" cy="4137842"/>
            <a:chOff x="2137845" y="1594614"/>
            <a:chExt cx="7668764" cy="5098286"/>
          </a:xfrm>
          <a:solidFill>
            <a:schemeClr val="bg1">
              <a:lumMod val="75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2137845" y="3371755"/>
              <a:ext cx="7668763" cy="3321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037901" y="1594614"/>
              <a:ext cx="5768708" cy="17771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491349" y="450936"/>
            <a:ext cx="6891569" cy="79783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91349" y="1437637"/>
            <a:ext cx="1458646" cy="128446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02044" y="1426719"/>
            <a:ext cx="3038167" cy="128446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91348" y="2900053"/>
            <a:ext cx="3978594" cy="13712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61171" y="1426718"/>
            <a:ext cx="2121746" cy="128446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91349" y="4460171"/>
            <a:ext cx="6891568" cy="8906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18882" y="2900053"/>
            <a:ext cx="2764035" cy="13712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49066" y="654197"/>
            <a:ext cx="2291145" cy="3913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Header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07652" y="1927606"/>
            <a:ext cx="1209893" cy="3913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aside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71397" y="1927606"/>
            <a:ext cx="1209893" cy="391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section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75697" y="3390022"/>
            <a:ext cx="1209893" cy="391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section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95952" y="3390022"/>
            <a:ext cx="1209893" cy="391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section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32186" y="4691973"/>
            <a:ext cx="1209893" cy="391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section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23816" y="1342061"/>
            <a:ext cx="1369471" cy="4523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Main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36402" y="5692257"/>
            <a:ext cx="7646632" cy="8906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08449" y="5965638"/>
            <a:ext cx="1369471" cy="4523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Footer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17097" y="1937763"/>
            <a:ext cx="1209893" cy="391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section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6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3</cp:revision>
  <dcterms:created xsi:type="dcterms:W3CDTF">2022-12-29T05:28:09Z</dcterms:created>
  <dcterms:modified xsi:type="dcterms:W3CDTF">2022-12-29T05:32:22Z</dcterms:modified>
</cp:coreProperties>
</file>