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24"/>
    <p:restoredTop sz="96327"/>
  </p:normalViewPr>
  <p:slideViewPr>
    <p:cSldViewPr snapToGrid="0" snapToObjects="1">
      <p:cViewPr>
        <p:scale>
          <a:sx n="115" d="100"/>
          <a:sy n="115" d="100"/>
        </p:scale>
        <p:origin x="-6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F2E60-81E2-B54D-93F2-BD6F47E94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7EEBE1-9907-6E43-939B-E8E7699E1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74E769-5FE0-EB42-BE23-5F9E8715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049A-1156-9C41-A193-0935A35A050C}" type="datetimeFigureOut">
              <a:rPr kumimoji="1" lang="ko-KR" altLang="en-US" smtClean="0"/>
              <a:t>2021. 5. 18.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2841B9-557F-E440-9676-089E8DC2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F02FF2-9705-6F4F-99B0-AF9EEC81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4AE3-FFE8-234E-8B45-21042CC13C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164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DC79D-A08A-B249-8943-28109A4E9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A1CC82-708D-0F43-9E62-6D2A454C2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6C07F-BCFF-5845-9DC4-27A2E9CA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049A-1156-9C41-A193-0935A35A050C}" type="datetimeFigureOut">
              <a:rPr kumimoji="1" lang="ko-KR" altLang="en-US" smtClean="0"/>
              <a:t>2021. 5. 18.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C38AB-C7A7-314E-93BA-8A0592EDE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EB24A0-7535-C544-99B4-68C83A83C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4AE3-FFE8-234E-8B45-21042CC13C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8864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0F8E10-4367-4B45-9E45-85B616AAE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FBC120-796D-1347-859E-152B53912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FF375-A11C-5F44-9AC4-96EE824C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049A-1156-9C41-A193-0935A35A050C}" type="datetimeFigureOut">
              <a:rPr kumimoji="1" lang="ko-KR" altLang="en-US" smtClean="0"/>
              <a:t>2021. 5. 18.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B8DA0-E232-F44D-9048-C84C3C18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736F19-04E9-FF47-9759-16AAFFC16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4AE3-FFE8-234E-8B45-21042CC13C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025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BF631-36EF-8B48-90BE-0300369C2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CA984B-1565-D444-9CF5-E582AA505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7659E3-5B5E-514A-B2A7-C2A6A7BF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049A-1156-9C41-A193-0935A35A050C}" type="datetimeFigureOut">
              <a:rPr kumimoji="1" lang="ko-KR" altLang="en-US" smtClean="0"/>
              <a:t>2021. 5. 18.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25C83-E402-3F47-840E-1C0C9279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62659A-4B06-494F-B214-43114461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4AE3-FFE8-234E-8B45-21042CC13C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328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6C311-FE13-794D-B5DB-3851D0462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ABB67F-599D-3C48-AA0E-61B8F43E5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2C5D4-CFA9-7843-BAE7-99886E382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049A-1156-9C41-A193-0935A35A050C}" type="datetimeFigureOut">
              <a:rPr kumimoji="1" lang="ko-KR" altLang="en-US" smtClean="0"/>
              <a:t>2021. 5. 18.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9332EB-BC14-884A-A0F1-52CBF0B32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E6551-8CB3-7C4A-A036-9CC99B9E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4AE3-FFE8-234E-8B45-21042CC13C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758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B8540-8EF1-0D43-B8F1-F63DA0CE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550F08-331E-1F4E-9FD0-EC0F8035F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BB9D52-7312-3844-998C-F303BE265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2B153B-630F-EF40-9B46-073E58D8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049A-1156-9C41-A193-0935A35A050C}" type="datetimeFigureOut">
              <a:rPr kumimoji="1" lang="ko-KR" altLang="en-US" smtClean="0"/>
              <a:t>2021. 5. 18.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284E7C-3869-A04A-A967-4F899B76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69E470-7C70-2740-ABB7-2E4E1016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4AE3-FFE8-234E-8B45-21042CC13C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8836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7F17E-A2EB-F14E-B075-434C4055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4D192F-EAB6-384A-990A-EF02BCEE4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78B93B-19DC-5C48-A6B8-AF468D857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011C46-5B1C-7F40-97E5-DF07062ED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4E11F6-7AA5-1E4F-AC08-1DCDAFE74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E329D4-D3FD-0740-989F-7B4481DD0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049A-1156-9C41-A193-0935A35A050C}" type="datetimeFigureOut">
              <a:rPr kumimoji="1" lang="ko-KR" altLang="en-US" smtClean="0"/>
              <a:t>2021. 5. 18.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7FA383-5437-4948-9686-6D8FF96BD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B96886-ADE2-0845-AF78-58A4A0D2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4AE3-FFE8-234E-8B45-21042CC13C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223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D99E5-3400-4D44-BBB3-3AC2EBA8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D5963A-2106-6D44-8E14-A2217D484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049A-1156-9C41-A193-0935A35A050C}" type="datetimeFigureOut">
              <a:rPr kumimoji="1" lang="ko-KR" altLang="en-US" smtClean="0"/>
              <a:t>2021. 5. 18.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69BBF1-5F6C-F948-BB40-A40D83807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A992F9-F4F8-0F42-95F9-F4C8428A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4AE3-FFE8-234E-8B45-21042CC13C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136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E11FC3-DFBA-B54F-8E6C-FC095C03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049A-1156-9C41-A193-0935A35A050C}" type="datetimeFigureOut">
              <a:rPr kumimoji="1" lang="ko-KR" altLang="en-US" smtClean="0"/>
              <a:t>2021. 5. 18.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242E6F-1F82-8142-AB36-309E41654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1B8D81-4E51-A04D-9D5D-423EB631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4AE3-FFE8-234E-8B45-21042CC13C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117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8C4DE-0355-224D-A80F-B38B4A85A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5AD955-CABE-534B-9367-7543F00BE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A6179D-1E36-FA4D-A56F-28D03B699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E735A2-5D0B-6B49-B7FB-4577DD5B3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049A-1156-9C41-A193-0935A35A050C}" type="datetimeFigureOut">
              <a:rPr kumimoji="1" lang="ko-KR" altLang="en-US" smtClean="0"/>
              <a:t>2021. 5. 18.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B0988E-A7C5-6742-A2AC-3CB1566D2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C451C4-13E5-7A46-A324-8BF6C4A3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4AE3-FFE8-234E-8B45-21042CC13C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343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C35CE-8FA1-7041-9B3D-3D21C4B2E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DA0366-319A-3445-BABD-E71E7FAEF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BB4BB6-4B91-1C42-8C83-B33A81270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20B27E-B56C-0B44-983D-20105ED1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049A-1156-9C41-A193-0935A35A050C}" type="datetimeFigureOut">
              <a:rPr kumimoji="1" lang="ko-KR" altLang="en-US" smtClean="0"/>
              <a:t>2021. 5. 18.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AB2D43-BC65-AB45-88D1-37969767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FC4D77-F737-8B4C-8EDA-E5175487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94AE3-FFE8-234E-8B45-21042CC13C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147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950B66-8E58-DB44-864A-FA3042570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4B7567-E34A-494E-B578-64A499BBA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8643BB-7AA1-FA4C-80E6-A130D6843D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2049A-1156-9C41-A193-0935A35A050C}" type="datetimeFigureOut">
              <a:rPr kumimoji="1" lang="ko-KR" altLang="en-US" smtClean="0"/>
              <a:t>2021. 5. 18.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8E4927-57F7-E746-815C-22C2AB6E8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7564F6-3CF8-E647-B760-A283474A5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94AE3-FFE8-234E-8B45-21042CC13C7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298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13DE6623-FFD8-B54A-8C39-237636651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099" y="2991064"/>
            <a:ext cx="1415622" cy="87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6D4F834-93DB-3C43-A89F-77C8E4578C0A}"/>
              </a:ext>
            </a:extLst>
          </p:cNvPr>
          <p:cNvSpPr/>
          <p:nvPr/>
        </p:nvSpPr>
        <p:spPr>
          <a:xfrm>
            <a:off x="5609690" y="2897312"/>
            <a:ext cx="318499" cy="1202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5EC1C9-2D6A-A146-B80C-CF9FDD62E8A7}"/>
              </a:ext>
            </a:extLst>
          </p:cNvPr>
          <p:cNvSpPr txBox="1"/>
          <p:nvPr/>
        </p:nvSpPr>
        <p:spPr>
          <a:xfrm>
            <a:off x="5773578" y="2999012"/>
            <a:ext cx="133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If n is even</a:t>
            </a:r>
            <a:endParaRPr kumimoji="1" lang="ko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D14058-8631-3240-A960-0031677AEBD6}"/>
              </a:ext>
            </a:extLst>
          </p:cNvPr>
          <p:cNvSpPr txBox="1"/>
          <p:nvPr/>
        </p:nvSpPr>
        <p:spPr>
          <a:xfrm>
            <a:off x="5782140" y="3462096"/>
            <a:ext cx="133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If n is odd</a:t>
            </a:r>
            <a:endParaRPr kumimoji="1" lang="ko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302AC2-14CC-9C4E-B369-9BC4112D4ECA}"/>
                  </a:ext>
                </a:extLst>
              </p:cNvPr>
              <p:cNvSpPr txBox="1"/>
              <p:nvPr/>
            </p:nvSpPr>
            <p:spPr>
              <a:xfrm>
                <a:off x="2766515" y="618564"/>
                <a:ext cx="2506392" cy="10770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 −2  (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𝑒𝑣𝑒𝑛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kumimoji="1"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f>
                                <m:fPr>
                                  <m:ctrlP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𝑜𝑑𝑑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302AC2-14CC-9C4E-B369-9BC4112D4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515" y="618564"/>
                <a:ext cx="2506392" cy="1077026"/>
              </a:xfrm>
              <a:prstGeom prst="rect">
                <a:avLst/>
              </a:prstGeom>
              <a:blipFill>
                <a:blip r:embed="rId3"/>
                <a:stretch>
                  <a:fillRect l="-74372" t="-218605" r="-2010" b="-3093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9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9</Words>
  <Application>Microsoft Macintosh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NanumGothic</vt:lpstr>
      <vt:lpstr>맑은 고딕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5</cp:revision>
  <dcterms:created xsi:type="dcterms:W3CDTF">2021-05-17T14:22:47Z</dcterms:created>
  <dcterms:modified xsi:type="dcterms:W3CDTF">2021-05-18T14:48:42Z</dcterms:modified>
</cp:coreProperties>
</file>