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C049C-7CAC-554F-AF06-274BB9E14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1E72A-279F-1744-951A-E32F7CF7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0AF3-88BA-7445-84E9-26A6AC3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73C8A-028C-3D40-88B6-71F9B8C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C5C80-F5CA-884C-874F-AC7AC0D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8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C2F1-5955-4542-88CB-F5B922F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B07F8-E817-E248-9231-75D7C64F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181C-080F-0D44-A33F-E5034B8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3D354-5646-5045-81FA-3AF359C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0721-2D55-974F-BA0C-BD6D30D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5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C8E5BF-4897-8E41-90D9-35E620DA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F1377-B4E2-0645-AEC7-69738D7C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944DC-C668-154B-85FE-F0DC2AC6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2924-2B5A-FD42-A592-E2B4D56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1E01-2202-5F4B-8942-23E9CDF5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4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85B-B40D-B745-999C-DE86412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79A71-3340-5A49-A556-6848C405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BFF7B-6536-954A-82C3-32EC46E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B7291-49C8-6444-9E0D-3B66C2D2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59909-06F6-8042-83E6-168E602C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4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4BFF-54F3-6D40-8118-4F70D86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4E477-168B-BD4B-8F36-D8107A48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3EDAD-3856-E64D-9DB9-852425B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9E8EA-BE8C-D447-97C9-1CFE389B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145F-1AB5-CD41-9C96-AE085B38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6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C934-F320-844B-A9FD-17B8689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B04B2-2E9C-704F-8744-50A4974B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718A9-5219-7D4A-A473-4AE091F4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04421-1CCE-E743-ACE6-6FE3406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5FDB7-6D57-AE4F-9C8E-89A75794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F35E3-8C91-894C-99E3-12EE868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9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5A71-57EB-6943-8938-C4475DE3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7628D-2312-BA4E-9AFF-D3A915CC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E2FD-D99B-E04F-805C-9D9C7E9E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BCBE8-311C-D440-8188-D75E50120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31C3A3-225F-5F46-A340-0D6B59AF8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4A832-4FCA-6F4C-925C-0D779DB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1FCB03-4AF8-D64F-A6C0-D036BD58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2D75A-1583-8B42-B504-86A7733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66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C311-4665-504F-BA14-4CA34213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90BE1-2E0A-BD4A-8892-7309B491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D72E2E-D50C-7940-9856-526C8DB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AA266-288D-8C4D-89C2-10AE74B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9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2E693-8739-3D44-9FD3-129AF6A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5779A-E88D-2648-B992-FE76692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ADB81-2540-3D47-B867-80CF2C1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6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4EFD-5DD5-AC49-90BC-E3F2A866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F5BD-262A-474A-BCED-C08C3D6C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85ECB-5570-074F-BD20-8432E90B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22E3-B865-504C-9379-14DBDB18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B5EE3-1109-6B45-B8C1-4176C63F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2319E-EC92-0C42-BAE6-0ECA688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07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B11B-775A-AA49-B2F1-5B783EB9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078B3-D10F-A64C-A8C8-350889AAB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06F3-9256-7443-B2CA-70EF4B57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2C994-7E88-3B47-BEEE-7B4F7D22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7AC93-E203-5D4C-BE33-E864D286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6FE66-4545-6B47-B8CB-E8CA503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0629F-7EB9-5E4D-AA98-08934323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9FDE4-3DF3-1945-9A86-9083BFED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B761B-1C3E-6C48-A94E-792AEF20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922-ED5C-DE45-85F1-D26AC85B6B48}" type="datetimeFigureOut">
              <a:rPr kumimoji="1" lang="ko-KR" altLang="en-US" smtClean="0"/>
              <a:t>2021. 3. 23.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A0FB1-EFC1-5E43-A6C6-825A34B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E595-862F-1344-9E52-080B149A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52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217E971-912E-A441-969D-AFFE0DDD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3" y="123114"/>
            <a:ext cx="9144000" cy="507507"/>
          </a:xfrm>
        </p:spPr>
        <p:txBody>
          <a:bodyPr/>
          <a:lstStyle/>
          <a:p>
            <a:pPr algn="l"/>
            <a:r>
              <a:rPr kumimoji="1" lang="ko-KR" altLang="en-US" dirty="0"/>
              <a:t>질문 이름 </a:t>
            </a:r>
          </a:p>
        </p:txBody>
      </p:sp>
    </p:spTree>
    <p:extLst>
      <p:ext uri="{BB962C8B-B14F-4D97-AF65-F5344CB8AC3E}">
        <p14:creationId xmlns:p14="http://schemas.microsoft.com/office/powerpoint/2010/main" val="135222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2021-03-23T13:20:57Z</dcterms:created>
  <dcterms:modified xsi:type="dcterms:W3CDTF">2021-03-23T13:21:30Z</dcterms:modified>
</cp:coreProperties>
</file>