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6"/>
  </p:normalViewPr>
  <p:slideViewPr>
    <p:cSldViewPr snapToGrid="0" snapToObjects="1" showGuides="1">
      <p:cViewPr varScale="1">
        <p:scale>
          <a:sx n="124" d="100"/>
          <a:sy n="124" d="100"/>
        </p:scale>
        <p:origin x="200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2C3BC-807B-0F44-8628-007C53BB3AB0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6FB4C-B1D2-0943-9032-DC5CFB0CB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01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Src</a:t>
            </a:r>
            <a:r>
              <a:rPr kumimoji="1" lang="en-US" altLang="ko-KR" dirty="0"/>
              <a:t>: </a:t>
            </a:r>
            <a:r>
              <a:rPr kumimoji="1" lang="en" altLang="ko-KR" dirty="0"/>
              <a:t>https://</a:t>
            </a:r>
            <a:r>
              <a:rPr kumimoji="1" lang="en" altLang="ko-KR" dirty="0" err="1"/>
              <a:t>unsplash.com</a:t>
            </a:r>
            <a:r>
              <a:rPr kumimoji="1" lang="en" altLang="ko-KR" dirty="0"/>
              <a:t>/photos/fpZZEV0uQwA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6FB4C-B1D2-0943-9032-DC5CFB0CBEF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56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CEF9A-45D5-F24D-878A-6063F0A21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E62C14-4B39-5D44-A089-4CA0107F1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39FC4-D541-1746-ACDA-219FFAA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37B3F-3079-2F40-8198-7FB2BD56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DE5CC-9375-604C-8D8F-E85F5EF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863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D3C7A-6314-8648-AC30-2EA9D6BE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7BD22F-ACEA-E940-99BB-F985EC5E4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DFEDA-6F62-454C-9DA9-A17FDBB2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6A30C-6033-734C-BDCC-B38E590E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B1DA7-0DCE-6641-B859-D9C37652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80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8553A6-0343-944F-8DF3-6DC08B633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F2371-00DF-834F-A0AC-1D6E1BDA4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A25F9-4F56-4048-9CD1-692635D4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68979-B696-5742-9600-73BB9A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E6054-2D78-2043-9223-19FB1917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0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1F24E-0498-EF4D-AED1-9AC69130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65EE8-5241-0142-901F-316E326B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637A4-B9DD-A54A-9251-6B2AAFD3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77F62-E4C3-AA41-8B1D-114C5252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B2D83-6EB6-B74F-95F5-0B72924F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173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497DF-1A02-494D-B422-8D664076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3930E-3313-C747-AD63-FEA46374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14869-89D3-4047-B10E-84196921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092A3-F00B-1141-835F-C3D9D883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08858-FB9D-ED4E-A3DD-02DCDAB9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5FB7F-5E73-DB47-A24E-C4834094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96FF8-0DFD-0E40-BAA0-016745AC0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4F9E8-70B7-574D-9110-E60E72F9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5BC50-9027-D94C-ABA7-0A5B2DAE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6F364-8EE8-9D4C-89F3-06B9E245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43C8B-3B4E-2F46-B40E-4545F0A0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817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3342C-1196-5B48-AFA6-AFCE9634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D3F37-0EAF-0A43-A7C2-FD4381E0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2C6BC-7112-D849-9AA8-FA8FEBC41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DE760B-1244-6C4C-8263-F385A781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3AEFC9-CCF3-5149-8942-3E6FB39B7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200943-A412-6E4B-88D9-71E11D89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07A805-70EF-C44A-8753-AFAE502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CD4815-08AD-D644-A19B-D351B268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22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AAF-A412-294B-8547-0FC99E4F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916FE-E992-3948-8DE4-0DAE0681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300EEB-05E4-4949-B95A-59EA03C9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EB4035-9B68-3648-A2EA-EBD2CF59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293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A99D4D-4C9B-2048-A680-66A2BB36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B35A9E-8A8F-4F46-BBF1-A31BA786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616479-ECCD-0A4F-A33B-A13FEDE2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589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D9D14-AEBD-334D-920E-9298A89F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99F8D-DCA0-3041-B6A7-44F373FB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C3A69D-B13C-7B44-99D6-7D0EE2883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F1A20-1E3A-8B4B-BC9C-476E7654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2C298-41B9-274B-BB1D-FAC7228D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E94E4-26A4-AC46-A1D7-3A9E2DF3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697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B0803-F676-3542-98B6-35D5221A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482ED7-F6F9-8D44-BB67-A15CE9DBB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00FAAB-879A-C147-9B63-0F767086B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A0D99-AB9A-D749-B096-8FCF24BD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49C08-DBE7-9F4D-88BB-FD831C16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4B742-D741-7D46-A117-33B9CC8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96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35C32D-981B-1945-B998-04385173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23949-F10C-084D-AB24-019419EF2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D4D29-DFEA-4249-B5DC-0220CC26C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815A6-3904-3E4B-86CA-5AFED9665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B7272-964A-5240-8C96-C25ED0326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61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하늘, 실외, 표지판이(가) 표시된 사진&#10;&#10;자동 생성된 설명">
            <a:extLst>
              <a:ext uri="{FF2B5EF4-FFF2-40B4-BE49-F238E27FC236}">
                <a16:creationId xmlns:a16="http://schemas.microsoft.com/office/drawing/2014/main" id="{9EE299B1-C5DD-6C4B-8EF2-50F55CF0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75" y="0"/>
            <a:ext cx="10287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67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Macintosh PowerPoint</Application>
  <PresentationFormat>와이드스크린</PresentationFormat>
  <Paragraphs>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2</cp:revision>
  <dcterms:created xsi:type="dcterms:W3CDTF">2021-02-28T08:22:38Z</dcterms:created>
  <dcterms:modified xsi:type="dcterms:W3CDTF">2021-02-28T08:28:46Z</dcterms:modified>
</cp:coreProperties>
</file>