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C049C-7CAC-554F-AF06-274BB9E14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1E72A-279F-1744-951A-E32F7CF7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0AF3-88BA-7445-84E9-26A6AC3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73C8A-028C-3D40-88B6-71F9B8C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C5C80-F5CA-884C-874F-AC7AC0D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8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C2F1-5955-4542-88CB-F5B922F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B07F8-E817-E248-9231-75D7C64F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181C-080F-0D44-A33F-E5034B8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3D354-5646-5045-81FA-3AF359C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0721-2D55-974F-BA0C-BD6D30D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5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C8E5BF-4897-8E41-90D9-35E620DA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F1377-B4E2-0645-AEC7-69738D7C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944DC-C668-154B-85FE-F0DC2AC6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2924-2B5A-FD42-A592-E2B4D56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1E01-2202-5F4B-8942-23E9CDF5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4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85B-B40D-B745-999C-DE86412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79A71-3340-5A49-A556-6848C405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BFF7B-6536-954A-82C3-32EC46E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B7291-49C8-6444-9E0D-3B66C2D2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59909-06F6-8042-83E6-168E602C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4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4BFF-54F3-6D40-8118-4F70D86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4E477-168B-BD4B-8F36-D8107A48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3EDAD-3856-E64D-9DB9-852425B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9E8EA-BE8C-D447-97C9-1CFE389B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145F-1AB5-CD41-9C96-AE085B38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6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C934-F320-844B-A9FD-17B8689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B04B2-2E9C-704F-8744-50A4974B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718A9-5219-7D4A-A473-4AE091F4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04421-1CCE-E743-ACE6-6FE3406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5FDB7-6D57-AE4F-9C8E-89A75794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F35E3-8C91-894C-99E3-12EE868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9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5A71-57EB-6943-8938-C4475DE3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7628D-2312-BA4E-9AFF-D3A915CC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E2FD-D99B-E04F-805C-9D9C7E9E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BCBE8-311C-D440-8188-D75E50120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31C3A3-225F-5F46-A340-0D6B59AF8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4A832-4FCA-6F4C-925C-0D779DB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1FCB03-4AF8-D64F-A6C0-D036BD58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2D75A-1583-8B42-B504-86A7733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66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C311-4665-504F-BA14-4CA34213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90BE1-2E0A-BD4A-8892-7309B491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D72E2E-D50C-7940-9856-526C8DB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AA266-288D-8C4D-89C2-10AE74B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9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2E693-8739-3D44-9FD3-129AF6A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5779A-E88D-2648-B992-FE76692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ADB81-2540-3D47-B867-80CF2C1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6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4EFD-5DD5-AC49-90BC-E3F2A866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F5BD-262A-474A-BCED-C08C3D6C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85ECB-5570-074F-BD20-8432E90B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22E3-B865-504C-9379-14DBDB18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B5EE3-1109-6B45-B8C1-4176C63F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2319E-EC92-0C42-BAE6-0ECA688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07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B11B-775A-AA49-B2F1-5B783EB9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078B3-D10F-A64C-A8C8-350889AAB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06F3-9256-7443-B2CA-70EF4B57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2C994-7E88-3B47-BEEE-7B4F7D22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7AC93-E203-5D4C-BE33-E864D286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6FE66-4545-6B47-B8CB-E8CA503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0629F-7EB9-5E4D-AA98-08934323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9FDE4-3DF3-1945-9A86-9083BFED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B761B-1C3E-6C48-A94E-792AEF20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922-ED5C-DE45-85F1-D26AC85B6B48}" type="datetimeFigureOut">
              <a:rPr kumimoji="1" lang="ko-KR" altLang="en-US" smtClean="0"/>
              <a:t>2021. 5. 10.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A0FB1-EFC1-5E43-A6C6-825A34B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E595-862F-1344-9E52-080B149A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52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217E971-912E-A441-969D-AFFE0DDD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5246"/>
            <a:ext cx="9144000" cy="5075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ko-KR" sz="3600" dirty="0"/>
              <a:t>Q. </a:t>
            </a:r>
            <a:r>
              <a:rPr kumimoji="1" lang="en" altLang="ko-KR" sz="3600" dirty="0"/>
              <a:t>HashMap </a:t>
            </a:r>
            <a:r>
              <a:rPr kumimoji="1" lang="ko-KR" altLang="en-US" sz="3600" dirty="0"/>
              <a:t>동작 방식에 대해서 설명하세요</a:t>
            </a:r>
            <a:r>
              <a:rPr kumimoji="1"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2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F045463-56D4-0F43-8876-AA276DC6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41" y="3658894"/>
            <a:ext cx="5100914" cy="14282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023CD7-EDE0-C54B-90ED-60959369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28" y="964929"/>
            <a:ext cx="4864815" cy="14179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A2543-669E-4F40-834B-C615CB187B8F}"/>
              </a:ext>
            </a:extLst>
          </p:cNvPr>
          <p:cNvGrpSpPr/>
          <p:nvPr/>
        </p:nvGrpSpPr>
        <p:grpSpPr>
          <a:xfrm>
            <a:off x="6875817" y="3970056"/>
            <a:ext cx="784481" cy="804125"/>
            <a:chOff x="1648496" y="1493949"/>
            <a:chExt cx="978795" cy="9787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4DDDF2F-8012-C64E-B4D6-6B46F7192912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F78290FC-0FD1-614B-9709-B8C33F78E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65E4D7-3581-A745-AFAC-2B3EBD41206E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A3E03-C1A0-3F4E-886A-936522FF9986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C05299-A684-A540-8AE5-0C7A635A80C7}"/>
              </a:ext>
            </a:extLst>
          </p:cNvPr>
          <p:cNvGrpSpPr/>
          <p:nvPr/>
        </p:nvGrpSpPr>
        <p:grpSpPr>
          <a:xfrm>
            <a:off x="5716604" y="3978366"/>
            <a:ext cx="784481" cy="804125"/>
            <a:chOff x="1648496" y="1493949"/>
            <a:chExt cx="978795" cy="97879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BFC5281-1B6C-7440-813C-8E6669AC6B2C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AF453347-1F53-D148-BDDD-6C4C0908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74ECD-25DD-E945-9748-84E6C97BE5A7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88F96D-AB99-7646-BC24-7F3AEBA9E7BF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1C4FDD-9FF4-E141-98DE-8380D75E8ED6}"/>
              </a:ext>
            </a:extLst>
          </p:cNvPr>
          <p:cNvGrpSpPr/>
          <p:nvPr/>
        </p:nvGrpSpPr>
        <p:grpSpPr>
          <a:xfrm>
            <a:off x="4561534" y="3962507"/>
            <a:ext cx="784481" cy="804125"/>
            <a:chOff x="1648496" y="1493949"/>
            <a:chExt cx="978795" cy="9787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1588992-936F-4B46-A6CA-0339AB984DCF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165B2EE-4465-4347-BBBA-4D9C37F90D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EA383-02A9-2941-8E4E-99330BB446F3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9385E1-0F3B-4B43-BDC1-1AA01CB43D13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E9AFE1-B71C-A646-885D-E19981DECD78}"/>
              </a:ext>
            </a:extLst>
          </p:cNvPr>
          <p:cNvSpPr txBox="1"/>
          <p:nvPr/>
        </p:nvSpPr>
        <p:spPr>
          <a:xfrm>
            <a:off x="1617256" y="4055307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accent1"/>
                </a:solidFill>
              </a:rPr>
              <a:t>Map : </a:t>
            </a:r>
            <a:endParaRPr kumimoji="1"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C39481-EF03-C849-86BB-F27B72821A1B}"/>
              </a:ext>
            </a:extLst>
          </p:cNvPr>
          <p:cNvCxnSpPr>
            <a:cxnSpLocks/>
          </p:cNvCxnSpPr>
          <p:nvPr/>
        </p:nvCxnSpPr>
        <p:spPr>
          <a:xfrm>
            <a:off x="4069281" y="4900858"/>
            <a:ext cx="218688" cy="8041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A8721D-BC7D-E344-8EB6-2C1C771CA0EA}"/>
              </a:ext>
            </a:extLst>
          </p:cNvPr>
          <p:cNvSpPr txBox="1"/>
          <p:nvPr/>
        </p:nvSpPr>
        <p:spPr>
          <a:xfrm>
            <a:off x="3891926" y="559432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bucket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EC081F-B5FF-384E-A9FC-48FA69DA6735}"/>
              </a:ext>
            </a:extLst>
          </p:cNvPr>
          <p:cNvGrpSpPr/>
          <p:nvPr/>
        </p:nvGrpSpPr>
        <p:grpSpPr>
          <a:xfrm>
            <a:off x="3387587" y="3991622"/>
            <a:ext cx="784481" cy="804125"/>
            <a:chOff x="1648496" y="1493949"/>
            <a:chExt cx="978795" cy="97879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9C49CDB-9158-2045-BCA4-AB256B03ED8A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C598145F-F28D-2348-906C-53C922C66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294F43-3C59-244D-9E52-8EE25853C3E5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A119A-BA20-4B44-84FD-9BE3EC061B70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DEE73250-054F-E244-9F31-D98C0C4D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1667" l="9794" r="94845">
                        <a14:foregroundMark x1="59794" y1="91667" x2="59794" y2="91667"/>
                        <a14:foregroundMark x1="90722" y1="91667" x2="90722" y2="91667"/>
                        <a14:foregroundMark x1="94845" y1="90104" x2="94845" y2="90104"/>
                        <a14:foregroundMark x1="94845" y1="37500" x2="94845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273" y="3632020"/>
            <a:ext cx="1422952" cy="1408283"/>
          </a:xfrm>
          <a:prstGeom prst="rect">
            <a:avLst/>
          </a:prstGeom>
        </p:spPr>
      </p:pic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74A1BAC6-31A9-7741-8A8C-80DBBFD674E6}"/>
              </a:ext>
            </a:extLst>
          </p:cNvPr>
          <p:cNvCxnSpPr>
            <a:cxnSpLocks/>
          </p:cNvCxnSpPr>
          <p:nvPr/>
        </p:nvCxnSpPr>
        <p:spPr>
          <a:xfrm>
            <a:off x="4329641" y="3836560"/>
            <a:ext cx="0" cy="106429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2">
            <a:extLst>
              <a:ext uri="{FF2B5EF4-FFF2-40B4-BE49-F238E27FC236}">
                <a16:creationId xmlns:a16="http://schemas.microsoft.com/office/drawing/2014/main" id="{860215C1-D213-7345-AAB5-E41C94D8FB31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1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A11F0E-7F4D-474A-BD1D-4AA579EC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53" y="3429000"/>
            <a:ext cx="2719759" cy="79272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23F5081-3288-AF40-923F-F98732AE7DBD}"/>
              </a:ext>
            </a:extLst>
          </p:cNvPr>
          <p:cNvSpPr/>
          <p:nvPr/>
        </p:nvSpPr>
        <p:spPr>
          <a:xfrm>
            <a:off x="1249250" y="361896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D67736-A677-E34C-ACAF-04B70A44F18F}"/>
              </a:ext>
            </a:extLst>
          </p:cNvPr>
          <p:cNvSpPr/>
          <p:nvPr/>
        </p:nvSpPr>
        <p:spPr>
          <a:xfrm>
            <a:off x="1882986" y="361896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8A1FE2-5C07-B745-A2DD-BA62CBEA9D9F}"/>
              </a:ext>
            </a:extLst>
          </p:cNvPr>
          <p:cNvCxnSpPr>
            <a:cxnSpLocks/>
          </p:cNvCxnSpPr>
          <p:nvPr/>
        </p:nvCxnSpPr>
        <p:spPr>
          <a:xfrm>
            <a:off x="2758749" y="2859109"/>
            <a:ext cx="0" cy="6722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4EDFEC-0C71-C247-B434-66A53D834192}"/>
              </a:ext>
            </a:extLst>
          </p:cNvPr>
          <p:cNvSpPr txBox="1"/>
          <p:nvPr/>
        </p:nvSpPr>
        <p:spPr>
          <a:xfrm>
            <a:off x="2459864" y="2382592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put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587507-055C-3D4C-BE09-F7997C360B70}"/>
              </a:ext>
            </a:extLst>
          </p:cNvPr>
          <p:cNvSpPr/>
          <p:nvPr/>
        </p:nvSpPr>
        <p:spPr>
          <a:xfrm>
            <a:off x="2526929" y="3618962"/>
            <a:ext cx="463639" cy="463639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C79CB2E-B15C-7146-8E21-A9CDD4A5806E}"/>
              </a:ext>
            </a:extLst>
          </p:cNvPr>
          <p:cNvSpPr/>
          <p:nvPr/>
        </p:nvSpPr>
        <p:spPr>
          <a:xfrm>
            <a:off x="4612952" y="3531351"/>
            <a:ext cx="656823" cy="60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C8653C-50CA-AF4B-8FC2-E4C341CA32AD}"/>
              </a:ext>
            </a:extLst>
          </p:cNvPr>
          <p:cNvSpPr/>
          <p:nvPr/>
        </p:nvSpPr>
        <p:spPr>
          <a:xfrm>
            <a:off x="5871273" y="360608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EACA15-DE7D-BF49-8D3A-DA11390F3407}"/>
              </a:ext>
            </a:extLst>
          </p:cNvPr>
          <p:cNvSpPr/>
          <p:nvPr/>
        </p:nvSpPr>
        <p:spPr>
          <a:xfrm>
            <a:off x="6569404" y="360608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3C8CDA-99D2-3B49-A798-A00A093A4A25}"/>
              </a:ext>
            </a:extLst>
          </p:cNvPr>
          <p:cNvSpPr/>
          <p:nvPr/>
        </p:nvSpPr>
        <p:spPr>
          <a:xfrm>
            <a:off x="7303500" y="3618961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7BF6821-C920-E64D-BE1E-D5126E444177}"/>
              </a:ext>
            </a:extLst>
          </p:cNvPr>
          <p:cNvSpPr/>
          <p:nvPr/>
        </p:nvSpPr>
        <p:spPr>
          <a:xfrm>
            <a:off x="5729173" y="3534553"/>
            <a:ext cx="5745893" cy="599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AE12DDA-10AA-F142-9699-F287F7B14157}"/>
              </a:ext>
            </a:extLst>
          </p:cNvPr>
          <p:cNvCxnSpPr>
            <a:cxnSpLocks/>
            <a:stCxn id="20" idx="0"/>
            <a:endCxn id="20" idx="2"/>
          </p:cNvCxnSpPr>
          <p:nvPr/>
        </p:nvCxnSpPr>
        <p:spPr>
          <a:xfrm>
            <a:off x="8602120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6F459E0-4D39-6C4C-BFE6-BA9FD9C5F144}"/>
              </a:ext>
            </a:extLst>
          </p:cNvPr>
          <p:cNvCxnSpPr>
            <a:cxnSpLocks/>
          </p:cNvCxnSpPr>
          <p:nvPr/>
        </p:nvCxnSpPr>
        <p:spPr>
          <a:xfrm>
            <a:off x="7187589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643023CF-A82F-A04D-A495-BE25C93E4864}"/>
              </a:ext>
            </a:extLst>
          </p:cNvPr>
          <p:cNvCxnSpPr>
            <a:cxnSpLocks/>
          </p:cNvCxnSpPr>
          <p:nvPr/>
        </p:nvCxnSpPr>
        <p:spPr>
          <a:xfrm>
            <a:off x="10016650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ABA90930-7250-6E45-B298-8E7B4BC38D8A}"/>
              </a:ext>
            </a:extLst>
          </p:cNvPr>
          <p:cNvCxnSpPr>
            <a:cxnSpLocks/>
          </p:cNvCxnSpPr>
          <p:nvPr/>
        </p:nvCxnSpPr>
        <p:spPr>
          <a:xfrm>
            <a:off x="10724987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95049B-58FB-DF42-B2AC-02E69A351B0B}"/>
              </a:ext>
            </a:extLst>
          </p:cNvPr>
          <p:cNvCxnSpPr>
            <a:cxnSpLocks/>
          </p:cNvCxnSpPr>
          <p:nvPr/>
        </p:nvCxnSpPr>
        <p:spPr>
          <a:xfrm>
            <a:off x="9308312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7B48FB5-F702-074F-BC4F-FBDDA14910DC}"/>
              </a:ext>
            </a:extLst>
          </p:cNvPr>
          <p:cNvCxnSpPr>
            <a:cxnSpLocks/>
          </p:cNvCxnSpPr>
          <p:nvPr/>
        </p:nvCxnSpPr>
        <p:spPr>
          <a:xfrm>
            <a:off x="7904514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23BA2D4E-B1B9-5046-A1B0-60F956F87255}"/>
              </a:ext>
            </a:extLst>
          </p:cNvPr>
          <p:cNvCxnSpPr>
            <a:cxnSpLocks/>
          </p:cNvCxnSpPr>
          <p:nvPr/>
        </p:nvCxnSpPr>
        <p:spPr>
          <a:xfrm>
            <a:off x="6449202" y="3521679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왼쪽 대괄호[L] 36">
            <a:extLst>
              <a:ext uri="{FF2B5EF4-FFF2-40B4-BE49-F238E27FC236}">
                <a16:creationId xmlns:a16="http://schemas.microsoft.com/office/drawing/2014/main" id="{AAEA78EC-7D2E-424E-BE91-BD7FBB1586D9}"/>
              </a:ext>
            </a:extLst>
          </p:cNvPr>
          <p:cNvSpPr/>
          <p:nvPr/>
        </p:nvSpPr>
        <p:spPr>
          <a:xfrm rot="16200000">
            <a:off x="2040492" y="3393323"/>
            <a:ext cx="148627" cy="1822361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F1CED-10FC-2341-989A-C2AA88A9BA2A}"/>
              </a:ext>
            </a:extLst>
          </p:cNvPr>
          <p:cNvSpPr txBox="1"/>
          <p:nvPr/>
        </p:nvSpPr>
        <p:spPr>
          <a:xfrm>
            <a:off x="1237831" y="4563953"/>
            <a:ext cx="297979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capacity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bucket</a:t>
            </a:r>
            <a:r>
              <a:rPr kumimoji="1" lang="ko-KR" altLang="en-US" dirty="0">
                <a:solidFill>
                  <a:schemeClr val="accent2"/>
                </a:solidFill>
              </a:rPr>
              <a:t>개수 * </a:t>
            </a:r>
            <a:r>
              <a:rPr kumimoji="1" lang="en-US" altLang="ko-KR" dirty="0">
                <a:solidFill>
                  <a:schemeClr val="accent2"/>
                </a:solidFill>
              </a:rPr>
              <a:t>load factor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4 * 0.75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3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467EC-1719-034F-A752-7AAC75C80A0B}"/>
              </a:ext>
            </a:extLst>
          </p:cNvPr>
          <p:cNvSpPr txBox="1"/>
          <p:nvPr/>
        </p:nvSpPr>
        <p:spPr>
          <a:xfrm>
            <a:off x="8486207" y="4563953"/>
            <a:ext cx="32046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Map</a:t>
            </a:r>
            <a:r>
              <a:rPr kumimoji="1" lang="ko-KR" altLang="en-US" dirty="0">
                <a:solidFill>
                  <a:schemeClr val="accent2"/>
                </a:solidFill>
              </a:rPr>
              <a:t>의 공간을 </a:t>
            </a:r>
            <a:r>
              <a:rPr kumimoji="1" lang="en-US" altLang="ko-KR" dirty="0">
                <a:solidFill>
                  <a:schemeClr val="accent2"/>
                </a:solidFill>
              </a:rPr>
              <a:t>2</a:t>
            </a:r>
            <a:r>
              <a:rPr kumimoji="1" lang="ko-KR" altLang="en-US" dirty="0">
                <a:solidFill>
                  <a:schemeClr val="accent2"/>
                </a:solidFill>
              </a:rPr>
              <a:t>배로 </a:t>
            </a:r>
            <a:r>
              <a:rPr kumimoji="1" lang="en-US" altLang="ko-KR" dirty="0">
                <a:solidFill>
                  <a:schemeClr val="accent2"/>
                </a:solidFill>
              </a:rPr>
              <a:t>resizing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40" name="왼쪽 대괄호[L] 39">
            <a:extLst>
              <a:ext uri="{FF2B5EF4-FFF2-40B4-BE49-F238E27FC236}">
                <a16:creationId xmlns:a16="http://schemas.microsoft.com/office/drawing/2014/main" id="{05AEC9A7-C140-BE4E-A107-C6C56D91F431}"/>
              </a:ext>
            </a:extLst>
          </p:cNvPr>
          <p:cNvSpPr/>
          <p:nvPr/>
        </p:nvSpPr>
        <p:spPr>
          <a:xfrm rot="16200000">
            <a:off x="9964274" y="2942347"/>
            <a:ext cx="148627" cy="2872938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B55F71F-D05D-2A42-ABF4-2D3AB816D832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3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9B8B096-5C54-8D4E-ACF7-75496F225D07}"/>
              </a:ext>
            </a:extLst>
          </p:cNvPr>
          <p:cNvSpPr/>
          <p:nvPr/>
        </p:nvSpPr>
        <p:spPr>
          <a:xfrm>
            <a:off x="901521" y="2228045"/>
            <a:ext cx="2446986" cy="65682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hashCode()</a:t>
            </a:r>
            <a:r>
              <a:rPr kumimoji="1" lang="ko-KR" altLang="en-US" dirty="0">
                <a:solidFill>
                  <a:schemeClr val="tx1"/>
                </a:solidFill>
              </a:rPr>
              <a:t> 리턴값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2262F9D-CAD2-2D45-92D3-9F905881E0B4}"/>
              </a:ext>
            </a:extLst>
          </p:cNvPr>
          <p:cNvSpPr/>
          <p:nvPr/>
        </p:nvSpPr>
        <p:spPr>
          <a:xfrm>
            <a:off x="4531217" y="2228045"/>
            <a:ext cx="2446986" cy="65682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equals()</a:t>
            </a:r>
            <a:r>
              <a:rPr kumimoji="1" lang="ko-KR" altLang="en-US" dirty="0">
                <a:solidFill>
                  <a:schemeClr val="tx1"/>
                </a:solidFill>
              </a:rPr>
              <a:t> 리턴값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AFF94-0CDD-E04D-99DA-5474F44C1F73}"/>
              </a:ext>
            </a:extLst>
          </p:cNvPr>
          <p:cNvSpPr txBox="1"/>
          <p:nvPr/>
        </p:nvSpPr>
        <p:spPr>
          <a:xfrm>
            <a:off x="8210282" y="238688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같은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D89E-5861-2742-8EA7-5A9FD0204F46}"/>
              </a:ext>
            </a:extLst>
          </p:cNvPr>
          <p:cNvSpPr txBox="1"/>
          <p:nvPr/>
        </p:nvSpPr>
        <p:spPr>
          <a:xfrm>
            <a:off x="5205553" y="421347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C5E97-582F-A545-8F60-E8627ED43E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507" y="2556457"/>
            <a:ext cx="118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A6C779-1BF5-F44E-A06C-6E64967CB1C2}"/>
              </a:ext>
            </a:extLst>
          </p:cNvPr>
          <p:cNvCxnSpPr/>
          <p:nvPr/>
        </p:nvCxnSpPr>
        <p:spPr>
          <a:xfrm>
            <a:off x="6978203" y="2571551"/>
            <a:ext cx="118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12F92B-2E8A-AA48-A9B9-78F5C843C3C6}"/>
              </a:ext>
            </a:extLst>
          </p:cNvPr>
          <p:cNvCxnSpPr>
            <a:cxnSpLocks/>
          </p:cNvCxnSpPr>
          <p:nvPr/>
        </p:nvCxnSpPr>
        <p:spPr>
          <a:xfrm>
            <a:off x="5754710" y="2884868"/>
            <a:ext cx="0" cy="116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5F9291-2F36-CD45-9BBF-B19D92CE6AEA}"/>
              </a:ext>
            </a:extLst>
          </p:cNvPr>
          <p:cNvCxnSpPr>
            <a:cxnSpLocks/>
          </p:cNvCxnSpPr>
          <p:nvPr/>
        </p:nvCxnSpPr>
        <p:spPr>
          <a:xfrm>
            <a:off x="2125014" y="4389551"/>
            <a:ext cx="2968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E380AF3-188F-1F44-A3F3-683F795606E8}"/>
              </a:ext>
            </a:extLst>
          </p:cNvPr>
          <p:cNvCxnSpPr>
            <a:stCxn id="4" idx="2"/>
          </p:cNvCxnSpPr>
          <p:nvPr/>
        </p:nvCxnSpPr>
        <p:spPr>
          <a:xfrm>
            <a:off x="2125014" y="2884868"/>
            <a:ext cx="0" cy="151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29F1EB-A2C5-6041-9DFE-E62BD81CCE60}"/>
              </a:ext>
            </a:extLst>
          </p:cNvPr>
          <p:cNvSpPr txBox="1"/>
          <p:nvPr/>
        </p:nvSpPr>
        <p:spPr>
          <a:xfrm>
            <a:off x="3627533" y="2178541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True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A412-64FE-B04A-ADB4-CA3B2573A91C}"/>
              </a:ext>
            </a:extLst>
          </p:cNvPr>
          <p:cNvSpPr txBox="1"/>
          <p:nvPr/>
        </p:nvSpPr>
        <p:spPr>
          <a:xfrm>
            <a:off x="7257229" y="2174212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True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81C08-8831-FB41-A6C2-3D49B7C17E55}"/>
              </a:ext>
            </a:extLst>
          </p:cNvPr>
          <p:cNvSpPr txBox="1"/>
          <p:nvPr/>
        </p:nvSpPr>
        <p:spPr>
          <a:xfrm>
            <a:off x="5812633" y="328293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False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2931D-6C4C-BB43-8586-552667DBF15F}"/>
              </a:ext>
            </a:extLst>
          </p:cNvPr>
          <p:cNvSpPr txBox="1"/>
          <p:nvPr/>
        </p:nvSpPr>
        <p:spPr>
          <a:xfrm>
            <a:off x="1453101" y="345683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False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8E16BBA-AFBE-774A-87EB-93FB5A7409F1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3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CB21D-C9D6-7A45-A0AF-776F2F1FA34C}"/>
              </a:ext>
            </a:extLst>
          </p:cNvPr>
          <p:cNvSpPr txBox="1"/>
          <p:nvPr/>
        </p:nvSpPr>
        <p:spPr>
          <a:xfrm>
            <a:off x="4544730" y="93920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java.lang.Exception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065FF-CA38-B44B-9DA5-9F015209D234}"/>
              </a:ext>
            </a:extLst>
          </p:cNvPr>
          <p:cNvSpPr txBox="1"/>
          <p:nvPr/>
        </p:nvSpPr>
        <p:spPr>
          <a:xfrm>
            <a:off x="898634" y="247518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NoSuchMethod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AA068-27DB-534B-A6DB-2A41CE64AC28}"/>
              </a:ext>
            </a:extLst>
          </p:cNvPr>
          <p:cNvSpPr txBox="1"/>
          <p:nvPr/>
        </p:nvSpPr>
        <p:spPr>
          <a:xfrm>
            <a:off x="3124745" y="247518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ClassNotFound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AC77A-DBC2-3D40-ABAC-DFFAF2DF8EEA}"/>
              </a:ext>
            </a:extLst>
          </p:cNvPr>
          <p:cNvSpPr txBox="1"/>
          <p:nvPr/>
        </p:nvSpPr>
        <p:spPr>
          <a:xfrm>
            <a:off x="5615697" y="3978159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NullPointer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FAF2-6EE7-B14F-8BE5-3B467B221A9B}"/>
              </a:ext>
            </a:extLst>
          </p:cNvPr>
          <p:cNvSpPr txBox="1"/>
          <p:nvPr/>
        </p:nvSpPr>
        <p:spPr>
          <a:xfrm>
            <a:off x="7896442" y="3978159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ArrayIndexOutOfBounds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8F2A-B13C-6645-A360-6413875F13DA}"/>
              </a:ext>
            </a:extLst>
          </p:cNvPr>
          <p:cNvSpPr txBox="1"/>
          <p:nvPr/>
        </p:nvSpPr>
        <p:spPr>
          <a:xfrm>
            <a:off x="6813876" y="2475182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highlight>
                  <a:srgbClr val="FFFF00"/>
                </a:highlight>
              </a:rPr>
              <a:t>RuntimeException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572A3D2D-AA43-8843-AA50-840233FA6216}"/>
              </a:ext>
            </a:extLst>
          </p:cNvPr>
          <p:cNvSpPr/>
          <p:nvPr/>
        </p:nvSpPr>
        <p:spPr>
          <a:xfrm rot="5400000">
            <a:off x="2744003" y="1710555"/>
            <a:ext cx="369332" cy="34946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970B3-511F-674D-81FD-6BD4E6022C1E}"/>
              </a:ext>
            </a:extLst>
          </p:cNvPr>
          <p:cNvSpPr txBox="1"/>
          <p:nvPr/>
        </p:nvSpPr>
        <p:spPr>
          <a:xfrm>
            <a:off x="2401493" y="376521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Checked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D9FE012E-95C2-2540-B3E4-053D073C4BE3}"/>
              </a:ext>
            </a:extLst>
          </p:cNvPr>
          <p:cNvSpPr/>
          <p:nvPr/>
        </p:nvSpPr>
        <p:spPr>
          <a:xfrm rot="5400000">
            <a:off x="7758325" y="3021296"/>
            <a:ext cx="369332" cy="34946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C4AA3-6D8B-6349-A930-CA7329F93D2C}"/>
              </a:ext>
            </a:extLst>
          </p:cNvPr>
          <p:cNvSpPr txBox="1"/>
          <p:nvPr/>
        </p:nvSpPr>
        <p:spPr>
          <a:xfrm>
            <a:off x="7278450" y="4996077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Unchecked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C2379FD-C47C-0748-969F-B4D5F2AE4200}"/>
              </a:ext>
            </a:extLst>
          </p:cNvPr>
          <p:cNvSpPr/>
          <p:nvPr/>
        </p:nvSpPr>
        <p:spPr>
          <a:xfrm>
            <a:off x="4414345" y="888122"/>
            <a:ext cx="2399531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D0A7842-5534-EF41-96A6-0B8F10B725CF}"/>
              </a:ext>
            </a:extLst>
          </p:cNvPr>
          <p:cNvSpPr/>
          <p:nvPr/>
        </p:nvSpPr>
        <p:spPr>
          <a:xfrm>
            <a:off x="754885" y="2420737"/>
            <a:ext cx="2112035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8D70168-9CB6-014B-82AC-F3F39C65FF9D}"/>
              </a:ext>
            </a:extLst>
          </p:cNvPr>
          <p:cNvSpPr/>
          <p:nvPr/>
        </p:nvSpPr>
        <p:spPr>
          <a:xfrm>
            <a:off x="3010669" y="2420737"/>
            <a:ext cx="1994118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2A62254-C47F-5248-AA5A-BB3A5CA31C7D}"/>
              </a:ext>
            </a:extLst>
          </p:cNvPr>
          <p:cNvSpPr/>
          <p:nvPr/>
        </p:nvSpPr>
        <p:spPr>
          <a:xfrm>
            <a:off x="6686663" y="2420737"/>
            <a:ext cx="2278661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B41F5EC-D7E5-5C49-95F1-B4E76FF63129}"/>
              </a:ext>
            </a:extLst>
          </p:cNvPr>
          <p:cNvSpPr/>
          <p:nvPr/>
        </p:nvSpPr>
        <p:spPr>
          <a:xfrm>
            <a:off x="5456954" y="3895437"/>
            <a:ext cx="1700592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090447C-32F1-B843-8A2A-E45F7C0217A8}"/>
              </a:ext>
            </a:extLst>
          </p:cNvPr>
          <p:cNvSpPr/>
          <p:nvPr/>
        </p:nvSpPr>
        <p:spPr>
          <a:xfrm>
            <a:off x="7801809" y="3895437"/>
            <a:ext cx="2909881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683D7B8-4918-034D-9A53-2031178E0229}"/>
              </a:ext>
            </a:extLst>
          </p:cNvPr>
          <p:cNvCxnSpPr/>
          <p:nvPr/>
        </p:nvCxnSpPr>
        <p:spPr>
          <a:xfrm>
            <a:off x="1810903" y="1860330"/>
            <a:ext cx="60571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F63BFB7-9B89-1648-A79B-B0AC1B64AF32}"/>
              </a:ext>
            </a:extLst>
          </p:cNvPr>
          <p:cNvCxnSpPr>
            <a:cxnSpLocks/>
          </p:cNvCxnSpPr>
          <p:nvPr/>
        </p:nvCxnSpPr>
        <p:spPr>
          <a:xfrm>
            <a:off x="6300749" y="3423744"/>
            <a:ext cx="29063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36A7AC-EF6B-5644-A2E9-7612C21F3F7B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5614111" y="1366343"/>
            <a:ext cx="1586" cy="493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4ECB8727-A7CF-3945-93F1-8BA52EF1C89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810903" y="1860330"/>
            <a:ext cx="0" cy="560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0B7130EF-21BC-654C-8AF8-4579B1EC6ADD}"/>
              </a:ext>
            </a:extLst>
          </p:cNvPr>
          <p:cNvCxnSpPr>
            <a:cxnSpLocks/>
          </p:cNvCxnSpPr>
          <p:nvPr/>
        </p:nvCxnSpPr>
        <p:spPr>
          <a:xfrm>
            <a:off x="3986544" y="1860330"/>
            <a:ext cx="0" cy="560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25AFCD38-4376-A043-82C8-AB2562A23D7B}"/>
              </a:ext>
            </a:extLst>
          </p:cNvPr>
          <p:cNvCxnSpPr>
            <a:cxnSpLocks/>
          </p:cNvCxnSpPr>
          <p:nvPr/>
        </p:nvCxnSpPr>
        <p:spPr>
          <a:xfrm>
            <a:off x="7864869" y="1860330"/>
            <a:ext cx="0" cy="560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48831432-3769-4C46-A5A2-B031F3E93B8A}"/>
              </a:ext>
            </a:extLst>
          </p:cNvPr>
          <p:cNvCxnSpPr>
            <a:cxnSpLocks/>
          </p:cNvCxnSpPr>
          <p:nvPr/>
        </p:nvCxnSpPr>
        <p:spPr>
          <a:xfrm>
            <a:off x="6309136" y="3423744"/>
            <a:ext cx="0" cy="471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F6A650-EC7E-C54A-8E5C-41C652E1FD68}"/>
              </a:ext>
            </a:extLst>
          </p:cNvPr>
          <p:cNvCxnSpPr>
            <a:cxnSpLocks/>
          </p:cNvCxnSpPr>
          <p:nvPr/>
        </p:nvCxnSpPr>
        <p:spPr>
          <a:xfrm>
            <a:off x="9207062" y="3423744"/>
            <a:ext cx="0" cy="471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4818760C-D0D3-3943-9619-C937EC450A56}"/>
              </a:ext>
            </a:extLst>
          </p:cNvPr>
          <p:cNvCxnSpPr>
            <a:cxnSpLocks/>
          </p:cNvCxnSpPr>
          <p:nvPr/>
        </p:nvCxnSpPr>
        <p:spPr>
          <a:xfrm>
            <a:off x="7864869" y="2898958"/>
            <a:ext cx="0" cy="524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0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Macintosh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오상진</cp:lastModifiedBy>
  <cp:revision>4</cp:revision>
  <dcterms:created xsi:type="dcterms:W3CDTF">2021-03-23T13:20:57Z</dcterms:created>
  <dcterms:modified xsi:type="dcterms:W3CDTF">2021-05-10T14:22:25Z</dcterms:modified>
</cp:coreProperties>
</file>