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90E"/>
    <a:srgbClr val="FEA130"/>
    <a:srgbClr val="FEC95A"/>
    <a:srgbClr val="766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5"/>
    <p:restoredTop sz="89759"/>
  </p:normalViewPr>
  <p:slideViewPr>
    <p:cSldViewPr snapToGrid="0" snapToObjects="1">
      <p:cViewPr>
        <p:scale>
          <a:sx n="128" d="100"/>
          <a:sy n="128" d="100"/>
        </p:scale>
        <p:origin x="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A9C3-C0EE-0442-AA0A-9508266C7F6D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C2CE-A805-DD44-90D5-963CC1ACFEB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29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[3, 2, 1, 1, 4]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EC2CE-A805-DD44-90D5-963CC1ACFEB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489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F2E60-81E2-B54D-93F2-BD6F47E9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EEBE1-9907-6E43-939B-E8E7699E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4E769-5FE0-EB42-BE23-5F9E871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841B9-557F-E440-9676-089E8DC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2FF2-9705-6F4F-99B0-AF9EEC8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6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C79D-A08A-B249-8943-28109A4E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1CC82-708D-0F43-9E62-6D2A454C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C07F-BCFF-5845-9DC4-27A2E9C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38AB-C7A7-314E-93BA-8A0592E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B24A0-7535-C544-99B4-68C83A83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8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F8E10-4367-4B45-9E45-85B616AA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BC120-796D-1347-859E-152B5391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F375-A11C-5F44-9AC4-96EE824C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B8DA0-E232-F44D-9048-C84C3C18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6F19-04E9-FF47-9759-16AAFFC1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2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F631-36EF-8B48-90BE-0300369C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984B-1565-D444-9CF5-E582AA50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659E3-5B5E-514A-B2A7-C2A6A7B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25C83-E402-3F47-840E-1C0C9279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2659A-4B06-494F-B214-4311446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2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C311-FE13-794D-B5DB-3851D04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BB67F-599D-3C48-AA0E-61B8F43E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C5D4-CFA9-7843-BAE7-99886E3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332EB-BC14-884A-A0F1-52CBF0B3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E6551-8CB3-7C4A-A036-9CC99B9E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58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8540-8EF1-0D43-B8F1-F63DA0C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50F08-331E-1F4E-9FD0-EC0F8035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B9D52-7312-3844-998C-F303BE26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B153B-630F-EF40-9B46-073E58D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84E7C-3869-A04A-A967-4F899B7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9E470-7C70-2740-ABB7-2E4E101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83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F17E-A2EB-F14E-B075-434C4055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D192F-EAB6-384A-990A-EF02BCEE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8B93B-19DC-5C48-A6B8-AF468D85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11C46-5B1C-7F40-97E5-DF07062ED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E11F6-7AA5-1E4F-AC08-1DCDAFE7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329D4-D3FD-0740-989F-7B4481DD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FA383-5437-4948-9686-6D8FF96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96886-ADE2-0845-AF78-58A4A0D2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22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9E5-3400-4D44-BBB3-3AC2EBA8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5963A-2106-6D44-8E14-A2217D48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69BBF1-5F6C-F948-BB40-A40D838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992F9-F4F8-0F42-95F9-F4C8428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3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11FC3-DFBA-B54F-8E6C-FC095C03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42E6F-1F82-8142-AB36-309E416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B8D81-4E51-A04D-9D5D-423EB63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117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C4DE-0355-224D-A80F-B38B4A85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AD955-CABE-534B-9367-7543F00B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6179D-1E36-FA4D-A56F-28D03B6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735A2-5D0B-6B49-B7FB-4577DD5B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0988E-A7C5-6742-A2AC-3CB1566D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51C4-13E5-7A46-A324-8BF6C4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4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35CE-8FA1-7041-9B3D-3D21C4B2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DA0366-319A-3445-BABD-E71E7FAEF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B4BB6-4B91-1C42-8C83-B33A8127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B27E-B56C-0B44-983D-20105ED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B2D43-BC65-AB45-88D1-37969767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C4D77-F737-8B4C-8EDA-E517548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4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950B66-8E58-DB44-864A-FA30425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567-E34A-494E-B578-64A499BB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643BB-7AA1-FA4C-80E6-A130D684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049A-1156-9C41-A193-0935A35A050C}" type="datetimeFigureOut">
              <a:rPr kumimoji="1" lang="ko-KR" altLang="en-US" smtClean="0"/>
              <a:t>2021. 5. 28.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E4927-57F7-E746-815C-22C2AB6E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64F6-3CF8-E647-B760-A283474A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9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/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−2 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blipFill>
                <a:blip r:embed="rId2"/>
                <a:stretch>
                  <a:fillRect l="-74372" t="-218605" r="-2010" b="-30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AAEB27-4955-8F41-99A0-ED26D424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6300" y="1593298"/>
            <a:ext cx="876300" cy="1206500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AC9B3B-D20E-0C4F-8A36-83C98B5EF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00669"/>
              </p:ext>
            </p:extLst>
          </p:nvPr>
        </p:nvGraphicFramePr>
        <p:xfrm>
          <a:off x="3602382" y="1071997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2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E0A17A-D115-4442-B275-31C41FE76CF5}"/>
              </a:ext>
            </a:extLst>
          </p:cNvPr>
          <p:cNvSpPr txBox="1"/>
          <p:nvPr/>
        </p:nvSpPr>
        <p:spPr>
          <a:xfrm>
            <a:off x="3985590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3A444-F95A-B44F-9ADC-5AB26B759C6E}"/>
              </a:ext>
            </a:extLst>
          </p:cNvPr>
          <p:cNvSpPr txBox="1"/>
          <p:nvPr/>
        </p:nvSpPr>
        <p:spPr>
          <a:xfrm>
            <a:off x="523129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3AED6-7E7B-A941-B66E-A247755C1383}"/>
              </a:ext>
            </a:extLst>
          </p:cNvPr>
          <p:cNvSpPr txBox="1"/>
          <p:nvPr/>
        </p:nvSpPr>
        <p:spPr>
          <a:xfrm>
            <a:off x="640411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D1823-BF89-264A-8229-C6DE54A64080}"/>
              </a:ext>
            </a:extLst>
          </p:cNvPr>
          <p:cNvSpPr txBox="1"/>
          <p:nvPr/>
        </p:nvSpPr>
        <p:spPr>
          <a:xfrm>
            <a:off x="7649820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A60F0-C87A-B246-928E-659C62D6D109}"/>
              </a:ext>
            </a:extLst>
          </p:cNvPr>
          <p:cNvSpPr txBox="1"/>
          <p:nvPr/>
        </p:nvSpPr>
        <p:spPr>
          <a:xfrm>
            <a:off x="8895525" y="1572064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309E1-C281-834D-BB75-4344F779C2F4}"/>
              </a:ext>
            </a:extLst>
          </p:cNvPr>
          <p:cNvSpPr txBox="1"/>
          <p:nvPr/>
        </p:nvSpPr>
        <p:spPr>
          <a:xfrm>
            <a:off x="965752" y="1197491"/>
            <a:ext cx="1878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r>
              <a:rPr kumimoji="1" lang="ko-KR" altLang="en-US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초기상태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2D88D-354A-1E44-9FE3-154F546FE3DF}"/>
              </a:ext>
            </a:extLst>
          </p:cNvPr>
          <p:cNvSpPr txBox="1"/>
          <p:nvPr/>
        </p:nvSpPr>
        <p:spPr>
          <a:xfrm>
            <a:off x="965752" y="2176708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Step1. negate A[abs(A[0)]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83EFAD34-D751-C24E-9D8A-3CE2E0635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97513"/>
              </p:ext>
            </p:extLst>
          </p:nvPr>
        </p:nvGraphicFramePr>
        <p:xfrm>
          <a:off x="3602382" y="2130726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2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1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EA130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EA13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85B9B96-DDCD-544A-BDE0-2F139B48728D}"/>
              </a:ext>
            </a:extLst>
          </p:cNvPr>
          <p:cNvSpPr txBox="1"/>
          <p:nvPr/>
        </p:nvSpPr>
        <p:spPr>
          <a:xfrm>
            <a:off x="3985590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AFE6B-2078-6646-BF60-97BDB7EB11D6}"/>
              </a:ext>
            </a:extLst>
          </p:cNvPr>
          <p:cNvSpPr txBox="1"/>
          <p:nvPr/>
        </p:nvSpPr>
        <p:spPr>
          <a:xfrm>
            <a:off x="5231295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0C40F1-5F1E-9E49-8975-D255F14A26CD}"/>
              </a:ext>
            </a:extLst>
          </p:cNvPr>
          <p:cNvSpPr txBox="1"/>
          <p:nvPr/>
        </p:nvSpPr>
        <p:spPr>
          <a:xfrm>
            <a:off x="6404115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E38B5-76DC-0B47-9A0D-ED0FA10B0BF0}"/>
              </a:ext>
            </a:extLst>
          </p:cNvPr>
          <p:cNvSpPr txBox="1"/>
          <p:nvPr/>
        </p:nvSpPr>
        <p:spPr>
          <a:xfrm>
            <a:off x="7649820" y="2630793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4C1F7-1564-9E4B-A5EE-A0E6DA25BB5A}"/>
              </a:ext>
            </a:extLst>
          </p:cNvPr>
          <p:cNvSpPr txBox="1"/>
          <p:nvPr/>
        </p:nvSpPr>
        <p:spPr>
          <a:xfrm>
            <a:off x="8895524" y="2645909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1DC11-A083-B842-B689-4E7839EAACAC}"/>
              </a:ext>
            </a:extLst>
          </p:cNvPr>
          <p:cNvSpPr txBox="1"/>
          <p:nvPr/>
        </p:nvSpPr>
        <p:spPr>
          <a:xfrm>
            <a:off x="966578" y="3275111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Step2. negate A[abs(A[1)]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23E6A5E4-103F-7B41-B406-19DA26A6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43686"/>
              </p:ext>
            </p:extLst>
          </p:nvPr>
        </p:nvGraphicFramePr>
        <p:xfrm>
          <a:off x="3603208" y="3229129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2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EB90E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EB90E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A5C64A0-0796-D747-9C16-52B2FDDB21E7}"/>
              </a:ext>
            </a:extLst>
          </p:cNvPr>
          <p:cNvSpPr txBox="1"/>
          <p:nvPr/>
        </p:nvSpPr>
        <p:spPr>
          <a:xfrm>
            <a:off x="3986416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BD9B6F-433D-4544-B878-BF4C027D8A59}"/>
              </a:ext>
            </a:extLst>
          </p:cNvPr>
          <p:cNvSpPr txBox="1"/>
          <p:nvPr/>
        </p:nvSpPr>
        <p:spPr>
          <a:xfrm>
            <a:off x="5232121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A36CB1-D352-884A-A512-E4FCFBCF3B16}"/>
              </a:ext>
            </a:extLst>
          </p:cNvPr>
          <p:cNvSpPr txBox="1"/>
          <p:nvPr/>
        </p:nvSpPr>
        <p:spPr>
          <a:xfrm>
            <a:off x="6404941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36CF11-52D3-8540-8E00-3E35F3CD25F3}"/>
              </a:ext>
            </a:extLst>
          </p:cNvPr>
          <p:cNvSpPr txBox="1"/>
          <p:nvPr/>
        </p:nvSpPr>
        <p:spPr>
          <a:xfrm>
            <a:off x="7650646" y="372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C1D33-5191-0644-9D80-C88E853EA18A}"/>
              </a:ext>
            </a:extLst>
          </p:cNvPr>
          <p:cNvSpPr txBox="1"/>
          <p:nvPr/>
        </p:nvSpPr>
        <p:spPr>
          <a:xfrm>
            <a:off x="8896350" y="374431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693AB-6243-6C44-B0CB-6AD006B7CE1A}"/>
              </a:ext>
            </a:extLst>
          </p:cNvPr>
          <p:cNvSpPr txBox="1"/>
          <p:nvPr/>
        </p:nvSpPr>
        <p:spPr>
          <a:xfrm>
            <a:off x="965752" y="4299137"/>
            <a:ext cx="330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Step3. negate A[abs(A[2)]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ED65F6AA-EFEC-C749-8EC6-AFDA064B1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69956"/>
              </p:ext>
            </p:extLst>
          </p:nvPr>
        </p:nvGraphicFramePr>
        <p:xfrm>
          <a:off x="3602382" y="4253155"/>
          <a:ext cx="6068390" cy="4332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3678">
                  <a:extLst>
                    <a:ext uri="{9D8B030D-6E8A-4147-A177-3AD203B41FA5}">
                      <a16:colId xmlns:a16="http://schemas.microsoft.com/office/drawing/2014/main" val="218707135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188618853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872917911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3629664165"/>
                    </a:ext>
                  </a:extLst>
                </a:gridCol>
                <a:gridCol w="1213678">
                  <a:extLst>
                    <a:ext uri="{9D8B030D-6E8A-4147-A177-3AD203B41FA5}">
                      <a16:colId xmlns:a16="http://schemas.microsoft.com/office/drawing/2014/main" val="2578642549"/>
                    </a:ext>
                  </a:extLst>
                </a:gridCol>
              </a:tblGrid>
              <a:tr h="43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3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2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FF0000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rgbClr val="FF0000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chemeClr val="tx1"/>
                          </a:solidFill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-1</a:t>
                      </a:r>
                      <a:endParaRPr lang="ko-KR" altLang="en-US" b="0" i="0" dirty="0">
                        <a:solidFill>
                          <a:schemeClr val="tx1"/>
                        </a:solidFill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Noto Sans KR Medium" panose="020B0500000000000000" pitchFamily="34" charset="-128"/>
                          <a:ea typeface="Noto Sans KR Medium" panose="020B0500000000000000" pitchFamily="34" charset="-128"/>
                        </a:rPr>
                        <a:t>4</a:t>
                      </a:r>
                      <a:endParaRPr lang="ko-KR" altLang="en-US" b="0" i="0" dirty="0">
                        <a:latin typeface="Noto Sans KR Medium" panose="020B0500000000000000" pitchFamily="34" charset="-128"/>
                        <a:ea typeface="Noto Sans KR Medium" panose="020B0500000000000000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499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19D8AB-93A9-9A45-8B7E-69CB42982098}"/>
              </a:ext>
            </a:extLst>
          </p:cNvPr>
          <p:cNvSpPr txBox="1"/>
          <p:nvPr/>
        </p:nvSpPr>
        <p:spPr>
          <a:xfrm>
            <a:off x="3985590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0 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32BE96-EA8D-894E-8443-F056225E8031}"/>
              </a:ext>
            </a:extLst>
          </p:cNvPr>
          <p:cNvSpPr txBox="1"/>
          <p:nvPr/>
        </p:nvSpPr>
        <p:spPr>
          <a:xfrm>
            <a:off x="5231295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1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A34D8-6882-6643-BA36-1CE124B7C08F}"/>
              </a:ext>
            </a:extLst>
          </p:cNvPr>
          <p:cNvSpPr txBox="1"/>
          <p:nvPr/>
        </p:nvSpPr>
        <p:spPr>
          <a:xfrm>
            <a:off x="6404115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2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55B778-1BCB-604F-BBCC-BC2E66F8A82E}"/>
              </a:ext>
            </a:extLst>
          </p:cNvPr>
          <p:cNvSpPr txBox="1"/>
          <p:nvPr/>
        </p:nvSpPr>
        <p:spPr>
          <a:xfrm>
            <a:off x="7649820" y="4753222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3 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46ACD2-676B-B94C-8C7F-091F477B71F8}"/>
              </a:ext>
            </a:extLst>
          </p:cNvPr>
          <p:cNvSpPr txBox="1"/>
          <p:nvPr/>
        </p:nvSpPr>
        <p:spPr>
          <a:xfrm>
            <a:off x="8895524" y="4768338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  4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6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3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0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44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118</Words>
  <Application>Microsoft Macintosh PowerPoint</Application>
  <PresentationFormat>와이드스크린</PresentationFormat>
  <Paragraphs>47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Noto Sans KR</vt:lpstr>
      <vt:lpstr>Noto Sans KR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11</cp:revision>
  <dcterms:created xsi:type="dcterms:W3CDTF">2021-05-17T14:22:47Z</dcterms:created>
  <dcterms:modified xsi:type="dcterms:W3CDTF">2021-05-28T14:59:39Z</dcterms:modified>
</cp:coreProperties>
</file>