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C3BC-807B-0F44-8628-007C53BB3AB0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6FB4C-B1D2-0943-9032-DC5CFB0CB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: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unsplash.com</a:t>
            </a:r>
            <a:r>
              <a:rPr kumimoji="1" lang="en" altLang="ko-KR" dirty="0"/>
              <a:t>/photos/fpZZEV0uQwA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6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EF9A-45D5-F24D-878A-6063F0A2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62C14-4B39-5D44-A089-4CA0107F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39FC4-D541-1746-ACDA-219FFAA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7B3F-3079-2F40-8198-7FB2BD56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DE5CC-9375-604C-8D8F-E85F5EF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D3C7A-6314-8648-AC30-2EA9D6BE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BD22F-ACEA-E940-99BB-F985EC5E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FEDA-6F62-454C-9DA9-A17FDBB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A30C-6033-734C-BDCC-B38E59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1DA7-0DCE-6641-B859-D9C37652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0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553A6-0343-944F-8DF3-6DC08B63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F2371-00DF-834F-A0AC-1D6E1BDA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5F9-4F56-4048-9CD1-692635D4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68979-B696-5742-9600-73BB9A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E6054-2D78-2043-9223-19FB191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1F24E-0498-EF4D-AED1-9AC6913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5EE8-5241-0142-901F-316E326B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637A4-B9DD-A54A-9251-6B2AAFD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77F62-E4C3-AA41-8B1D-114C525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D83-6EB6-B74F-95F5-0B72924F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7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97DF-1A02-494D-B422-8D66407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930E-3313-C747-AD63-FEA4637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14869-89D3-4047-B10E-8419692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2A3-F00B-1141-835F-C3D9D883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8858-FB9D-ED4E-A3DD-02DCDAB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FB7F-5E73-DB47-A24E-C4834094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6FF8-0DFD-0E40-BAA0-016745AC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4F9E8-70B7-574D-9110-E60E72F9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5BC50-9027-D94C-ABA7-0A5B2DA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6F364-8EE8-9D4C-89F3-06B9E245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43C8B-3B4E-2F46-B40E-4545F0A0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1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342C-1196-5B48-AFA6-AFCE9634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3F37-0EAF-0A43-A7C2-FD4381E0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2C6BC-7112-D849-9AA8-FA8FEBC4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E760B-1244-6C4C-8263-F385A781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AEFC9-CCF3-5149-8942-3E6FB39B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00943-A412-6E4B-88D9-71E11D8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7A805-70EF-C44A-8753-AFAE502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D4815-08AD-D644-A19B-D351B26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2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AAF-A412-294B-8547-0FC99E4F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916FE-E992-3948-8DE4-0DAE068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00EEB-05E4-4949-B95A-59EA03C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B4035-9B68-3648-A2EA-EBD2CF5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9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A99D4D-4C9B-2048-A680-66A2BB3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35A9E-8A8F-4F46-BBF1-A31BA78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6479-ECCD-0A4F-A33B-A13FEDE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8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9D14-AEBD-334D-920E-9298A89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99F8D-DCA0-3041-B6A7-44F373FB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3A69D-B13C-7B44-99D6-7D0EE28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1A20-1E3A-8B4B-BC9C-476E765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2C298-41B9-274B-BB1D-FAC7228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E94E4-26A4-AC46-A1D7-3A9E2DF3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97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0803-F676-3542-98B6-35D5221A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482ED7-F6F9-8D44-BB67-A15CE9DBB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0FAAB-879A-C147-9B63-0F767086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A0D99-AB9A-D749-B096-8FCF24BD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9C08-DBE7-9F4D-88BB-FD831C16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B742-D741-7D46-A117-33B9CC8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6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5C32D-981B-1945-B998-0438517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3949-F10C-084D-AB24-019419EF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D4D29-DFEA-4249-B5DC-0220CC26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0EC4-A28F-0447-BB12-263E0B8A718F}" type="datetimeFigureOut">
              <a:rPr kumimoji="1" lang="ko-KR" altLang="en-US" smtClean="0"/>
              <a:t>2021. 3. 20.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15A6-3904-3E4B-86CA-5AFED966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B7272-964A-5240-8C96-C25ED032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6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9EE299B1-C5DD-6C4B-8EF2-50F55CF0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75" y="0"/>
            <a:ext cx="10287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6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하늘, 표지판, 실외이(가) 표시된 사진&#10;&#10;자동 생성된 설명">
            <a:extLst>
              <a:ext uri="{FF2B5EF4-FFF2-40B4-BE49-F238E27FC236}">
                <a16:creationId xmlns:a16="http://schemas.microsoft.com/office/drawing/2014/main" id="{4E2E2591-8405-5242-BC9B-90009751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0" y="1474107"/>
            <a:ext cx="10744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D25DAD-10BC-DA4C-86A3-1CA70DC36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" t="20811" r="9796" b="13334"/>
          <a:stretch/>
        </p:blipFill>
        <p:spPr>
          <a:xfrm>
            <a:off x="1136822" y="1025612"/>
            <a:ext cx="10626810" cy="4516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980C49-84F9-7649-8548-AC2729177769}"/>
              </a:ext>
            </a:extLst>
          </p:cNvPr>
          <p:cNvSpPr/>
          <p:nvPr/>
        </p:nvSpPr>
        <p:spPr>
          <a:xfrm>
            <a:off x="2481943" y="1025612"/>
            <a:ext cx="485738" cy="290382"/>
          </a:xfrm>
          <a:prstGeom prst="rect">
            <a:avLst/>
          </a:prstGeom>
          <a:solidFill>
            <a:srgbClr val="838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3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12</Words>
  <Application>Microsoft Macintosh PowerPoint</Application>
  <PresentationFormat>와이드스크린</PresentationFormat>
  <Paragraphs>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</cp:revision>
  <dcterms:created xsi:type="dcterms:W3CDTF">2021-02-28T08:22:38Z</dcterms:created>
  <dcterms:modified xsi:type="dcterms:W3CDTF">2021-03-21T12:45:32Z</dcterms:modified>
</cp:coreProperties>
</file>