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030C36"/>
    <a:srgbClr val="2EAE01"/>
    <a:srgbClr val="F2F2F2"/>
    <a:srgbClr val="838C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7"/>
    <p:restoredTop sz="94694"/>
  </p:normalViewPr>
  <p:slideViewPr>
    <p:cSldViewPr snapToGrid="0" snapToObjects="1" showGuides="1">
      <p:cViewPr varScale="1">
        <p:scale>
          <a:sx n="108" d="100"/>
          <a:sy n="108" d="100"/>
        </p:scale>
        <p:origin x="208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2C3BC-807B-0F44-8628-007C53BB3AB0}" type="datetimeFigureOut">
              <a:rPr kumimoji="1" lang="ko-KR" altLang="en-US" smtClean="0"/>
              <a:t>2021. 4. 17.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6FB4C-B1D2-0943-9032-DC5CFB0CB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701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Src</a:t>
            </a:r>
            <a:r>
              <a:rPr kumimoji="1" lang="en-US" altLang="ko-KR" dirty="0"/>
              <a:t>: </a:t>
            </a:r>
            <a:r>
              <a:rPr kumimoji="1" lang="en" altLang="ko-KR" dirty="0"/>
              <a:t>https://</a:t>
            </a:r>
            <a:r>
              <a:rPr kumimoji="1" lang="en" altLang="ko-KR" dirty="0" err="1"/>
              <a:t>unsplash.com</a:t>
            </a:r>
            <a:r>
              <a:rPr kumimoji="1" lang="en" altLang="ko-KR" dirty="0"/>
              <a:t>/photos/fpZZEV0uQwA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6FB4C-B1D2-0943-9032-DC5CFB0CBEF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5562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03/17 ~ 03/25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6FB4C-B1D2-0943-9032-DC5CFB0CBEF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618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CEF9A-45D5-F24D-878A-6063F0A21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E62C14-4B39-5D44-A089-4CA0107F1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39FC4-D541-1746-ACDA-219FFAA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2021. 4. 17.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37B3F-3079-2F40-8198-7FB2BD56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DE5CC-9375-604C-8D8F-E85F5EF9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863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D3C7A-6314-8648-AC30-2EA9D6BE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7BD22F-ACEA-E940-99BB-F985EC5E4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DFEDA-6F62-454C-9DA9-A17FDBB2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2021. 4. 17.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6A30C-6033-734C-BDCC-B38E590E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B1DA7-0DCE-6641-B859-D9C37652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80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8553A6-0343-944F-8DF3-6DC08B633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3F2371-00DF-834F-A0AC-1D6E1BDA4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A25F9-4F56-4048-9CD1-692635D4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2021. 4. 17.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68979-B696-5742-9600-73BB9A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E6054-2D78-2043-9223-19FB1917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607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1F24E-0498-EF4D-AED1-9AC69130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65EE8-5241-0142-901F-316E326BD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637A4-B9DD-A54A-9251-6B2AAFD3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2021. 4. 17.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77F62-E4C3-AA41-8B1D-114C5252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B2D83-6EB6-B74F-95F5-0B72924F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173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497DF-1A02-494D-B422-8D664076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3930E-3313-C747-AD63-FEA46374B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14869-89D3-4047-B10E-84196921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2021. 4. 17.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092A3-F00B-1141-835F-C3D9D883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08858-FB9D-ED4E-A3DD-02DCDAB9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8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5FB7F-5E73-DB47-A24E-C4834094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96FF8-0DFD-0E40-BAA0-016745AC0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54F9E8-70B7-574D-9110-E60E72F94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45BC50-9027-D94C-ABA7-0A5B2DAE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2021. 4. 17.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B6F364-8EE8-9D4C-89F3-06B9E245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043C8B-3B4E-2F46-B40E-4545F0A0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817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3342C-1196-5B48-AFA6-AFCE9634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D3F37-0EAF-0A43-A7C2-FD4381E0A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2C6BC-7112-D849-9AA8-FA8FEBC41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DE760B-1244-6C4C-8263-F385A781D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3AEFC9-CCF3-5149-8942-3E6FB39B7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200943-A412-6E4B-88D9-71E11D89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2021. 4. 17.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07A805-70EF-C44A-8753-AFAE5027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CD4815-08AD-D644-A19B-D351B268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225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86AAF-A412-294B-8547-0FC99E4F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A916FE-E992-3948-8DE4-0DAE0681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2021. 4. 17.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300EEB-05E4-4949-B95A-59EA03C9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EB4035-9B68-3648-A2EA-EBD2CF59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293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A99D4D-4C9B-2048-A680-66A2BB36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2021. 4. 17.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B35A9E-8A8F-4F46-BBF1-A31BA786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616479-ECCD-0A4F-A33B-A13FEDE2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589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D9D14-AEBD-334D-920E-9298A89F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99F8D-DCA0-3041-B6A7-44F373FB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C3A69D-B13C-7B44-99D6-7D0EE2883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BF1A20-1E3A-8B4B-BC9C-476E7654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2021. 4. 17.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D2C298-41B9-274B-BB1D-FAC7228D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E94E4-26A4-AC46-A1D7-3A9E2DF3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697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B0803-F676-3542-98B6-35D5221A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482ED7-F6F9-8D44-BB67-A15CE9DBB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00FAAB-879A-C147-9B63-0F767086B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A0D99-AB9A-D749-B096-8FCF24BD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2021. 4. 17.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449C08-DBE7-9F4D-88BB-FD831C16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F4B742-D741-7D46-A117-33B9CC86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969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35C32D-981B-1945-B998-04385173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F23949-F10C-084D-AB24-019419EF2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8D4D29-DFEA-4249-B5DC-0220CC26C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30EC4-A28F-0447-BB12-263E0B8A718F}" type="datetimeFigureOut">
              <a:rPr kumimoji="1" lang="ko-KR" altLang="en-US" smtClean="0"/>
              <a:t>2021. 4. 17.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815A6-3904-3E4B-86CA-5AFED9665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B7272-964A-5240-8C96-C25ED0326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061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하늘, 실외, 표지판이(가) 표시된 사진&#10;&#10;자동 생성된 설명">
            <a:extLst>
              <a:ext uri="{FF2B5EF4-FFF2-40B4-BE49-F238E27FC236}">
                <a16:creationId xmlns:a16="http://schemas.microsoft.com/office/drawing/2014/main" id="{9EE299B1-C5DD-6C4B-8EF2-50F55CF0A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75" y="0"/>
            <a:ext cx="10287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67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하늘, 표지판, 실외이(가) 표시된 사진&#10;&#10;자동 생성된 설명">
            <a:extLst>
              <a:ext uri="{FF2B5EF4-FFF2-40B4-BE49-F238E27FC236}">
                <a16:creationId xmlns:a16="http://schemas.microsoft.com/office/drawing/2014/main" id="{4E2E2591-8405-5242-BC9B-900097519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20" y="1474107"/>
            <a:ext cx="107442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7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D25DAD-10BC-DA4C-86A3-1CA70DC36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9" t="20811" r="9796" b="13334"/>
          <a:stretch/>
        </p:blipFill>
        <p:spPr>
          <a:xfrm>
            <a:off x="1136822" y="1025612"/>
            <a:ext cx="10626810" cy="45163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2980C49-84F9-7649-8548-AC2729177769}"/>
              </a:ext>
            </a:extLst>
          </p:cNvPr>
          <p:cNvSpPr/>
          <p:nvPr/>
        </p:nvSpPr>
        <p:spPr>
          <a:xfrm>
            <a:off x="2481943" y="1025612"/>
            <a:ext cx="485738" cy="290382"/>
          </a:xfrm>
          <a:prstGeom prst="rect">
            <a:avLst/>
          </a:prstGeom>
          <a:solidFill>
            <a:srgbClr val="838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138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7DF79DA-530C-0A43-A07F-077372BB9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207" y="1695450"/>
            <a:ext cx="75946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2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8482EE-F428-F74F-9281-D2C43E992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9036" y="145977"/>
            <a:ext cx="2095500" cy="1714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0D5DAF8-8324-D946-8B0A-D146CAC1602F}"/>
              </a:ext>
            </a:extLst>
          </p:cNvPr>
          <p:cNvSpPr/>
          <p:nvPr/>
        </p:nvSpPr>
        <p:spPr>
          <a:xfrm>
            <a:off x="886523" y="145977"/>
            <a:ext cx="2891481" cy="105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52B3571-9D78-7849-9388-B1FF5324A185}"/>
              </a:ext>
            </a:extLst>
          </p:cNvPr>
          <p:cNvGrpSpPr/>
          <p:nvPr/>
        </p:nvGrpSpPr>
        <p:grpSpPr>
          <a:xfrm>
            <a:off x="1289482" y="2918903"/>
            <a:ext cx="8932203" cy="1533353"/>
            <a:chOff x="1289482" y="2918903"/>
            <a:chExt cx="8932203" cy="1533353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18AB98D5-D7EC-5746-9848-0465B0F32761}"/>
                </a:ext>
              </a:extLst>
            </p:cNvPr>
            <p:cNvSpPr/>
            <p:nvPr/>
          </p:nvSpPr>
          <p:spPr>
            <a:xfrm>
              <a:off x="1289482" y="2918903"/>
              <a:ext cx="8932203" cy="1533353"/>
            </a:xfrm>
            <a:prstGeom prst="roundRect">
              <a:avLst>
                <a:gd name="adj" fmla="val 21178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7C78713-848E-2648-9C6C-265CC442FF87}"/>
                </a:ext>
              </a:extLst>
            </p:cNvPr>
            <p:cNvSpPr txBox="1"/>
            <p:nvPr/>
          </p:nvSpPr>
          <p:spPr>
            <a:xfrm>
              <a:off x="1556657" y="3156699"/>
              <a:ext cx="3820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dirty="0"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21</a:t>
              </a:r>
              <a:r>
                <a:rPr kumimoji="1" lang="ko-KR" altLang="en-US" sz="2800" dirty="0"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년 </a:t>
              </a:r>
              <a:r>
                <a:rPr kumimoji="1" lang="en-US" altLang="ko-KR" sz="2800" dirty="0"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3</a:t>
              </a:r>
              <a:r>
                <a:rPr kumimoji="1" lang="ko-KR" altLang="en-US" sz="2800" dirty="0"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월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B98372-F70C-FD4F-9587-EB2BEA1865B7}"/>
                </a:ext>
              </a:extLst>
            </p:cNvPr>
            <p:cNvSpPr txBox="1"/>
            <p:nvPr/>
          </p:nvSpPr>
          <p:spPr>
            <a:xfrm>
              <a:off x="1545771" y="3674693"/>
              <a:ext cx="5852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800" dirty="0"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프론트</a:t>
              </a:r>
              <a:r>
                <a:rPr kumimoji="1" lang="en-US" altLang="ko-KR" sz="2800" dirty="0"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 </a:t>
              </a:r>
              <a:r>
                <a:rPr kumimoji="1" lang="ko-KR" altLang="en-US" sz="2800" dirty="0"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경력 개발자 면접 </a:t>
              </a:r>
              <a:r>
                <a:rPr kumimoji="1" lang="en-US" altLang="ko-KR" sz="2800" dirty="0"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&amp;</a:t>
              </a:r>
              <a:r>
                <a:rPr kumimoji="1" lang="ko-KR" altLang="en-US" sz="2800" dirty="0"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 </a:t>
              </a:r>
              <a:r>
                <a:rPr kumimoji="1" lang="ko-KR" altLang="en-US" sz="2800" dirty="0" err="1"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코테</a:t>
              </a:r>
              <a:r>
                <a:rPr kumimoji="1" lang="ko-KR" altLang="en-US" sz="2800" dirty="0">
                  <a:latin typeface="Noto Sans KR Medium" panose="020B0500000000000000" pitchFamily="34" charset="-128"/>
                  <a:ea typeface="Noto Sans KR Medium" panose="020B0500000000000000" pitchFamily="34" charset="-128"/>
                </a:rPr>
                <a:t> 후기 </a:t>
              </a:r>
            </a:p>
          </p:txBody>
        </p:sp>
        <p:pic>
          <p:nvPicPr>
            <p:cNvPr id="1028" name="Picture 4" descr="우아한형제들 로고">
              <a:extLst>
                <a:ext uri="{FF2B5EF4-FFF2-40B4-BE49-F238E27FC236}">
                  <a16:creationId xmlns:a16="http://schemas.microsoft.com/office/drawing/2014/main" id="{4FB41C7C-D48A-D04A-9417-798DED3BF8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8958" y="3162359"/>
              <a:ext cx="531188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기업분석] 이베이 코리아(eBay korea Co. Ltd)">
              <a:extLst>
                <a:ext uri="{FF2B5EF4-FFF2-40B4-BE49-F238E27FC236}">
                  <a16:creationId xmlns:a16="http://schemas.microsoft.com/office/drawing/2014/main" id="{A25D558B-728A-0B47-ACEF-0AB4EE1F0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6799" y="3578129"/>
              <a:ext cx="1451429" cy="61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자주 묻는 질문">
              <a:extLst>
                <a:ext uri="{FF2B5EF4-FFF2-40B4-BE49-F238E27FC236}">
                  <a16:creationId xmlns:a16="http://schemas.microsoft.com/office/drawing/2014/main" id="{CD73CAED-BBD3-1841-84CE-1321B3ED0F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8086" y="3252647"/>
              <a:ext cx="1074775" cy="301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야놀자 회사 홈페이지 » 홍보 – 아이덴티티">
              <a:extLst>
                <a:ext uri="{FF2B5EF4-FFF2-40B4-BE49-F238E27FC236}">
                  <a16:creationId xmlns:a16="http://schemas.microsoft.com/office/drawing/2014/main" id="{50C58119-AE62-FB40-8648-BED4AD96BE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9232" y="3887692"/>
              <a:ext cx="1158854" cy="330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A388C094-160E-F24C-B32B-085449E5194E}"/>
              </a:ext>
            </a:extLst>
          </p:cNvPr>
          <p:cNvSpPr/>
          <p:nvPr/>
        </p:nvSpPr>
        <p:spPr>
          <a:xfrm>
            <a:off x="1289482" y="4685046"/>
            <a:ext cx="8932203" cy="1533353"/>
          </a:xfrm>
          <a:prstGeom prst="roundRect">
            <a:avLst>
              <a:gd name="adj" fmla="val 21178"/>
            </a:avLst>
          </a:prstGeom>
          <a:solidFill>
            <a:srgbClr val="030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E83717-CCDA-3948-B619-E2119ADBB1D0}"/>
              </a:ext>
            </a:extLst>
          </p:cNvPr>
          <p:cNvSpPr txBox="1"/>
          <p:nvPr/>
        </p:nvSpPr>
        <p:spPr>
          <a:xfrm>
            <a:off x="1545771" y="5229746"/>
            <a:ext cx="4550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 err="1">
                <a:solidFill>
                  <a:schemeClr val="bg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백엔드</a:t>
            </a:r>
            <a:r>
              <a:rPr kumimoji="1" lang="ko-KR" altLang="en-US" sz="2800" dirty="0">
                <a:solidFill>
                  <a:schemeClr val="bg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경력 개발자 </a:t>
            </a:r>
            <a:r>
              <a:rPr kumimoji="1" lang="ko-KR" altLang="en-US" sz="2800" dirty="0" err="1">
                <a:solidFill>
                  <a:schemeClr val="bg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코테</a:t>
            </a:r>
            <a:r>
              <a:rPr kumimoji="1" lang="ko-KR" altLang="en-US" sz="2800" dirty="0">
                <a:solidFill>
                  <a:schemeClr val="bg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후기 </a:t>
            </a:r>
          </a:p>
        </p:txBody>
      </p:sp>
      <p:pic>
        <p:nvPicPr>
          <p:cNvPr id="1038" name="Picture 14" descr="국민들 분노케한 충격적 사건 알게 해준 회사…연봉은? - 1등 인터넷뉴스 조선닷컴 - 기업&amp;">
            <a:extLst>
              <a:ext uri="{FF2B5EF4-FFF2-40B4-BE49-F238E27FC236}">
                <a16:creationId xmlns:a16="http://schemas.microsoft.com/office/drawing/2014/main" id="{7BF99446-7F0D-6944-B807-DBC639D310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57"/>
          <a:stretch/>
        </p:blipFill>
        <p:spPr bwMode="auto">
          <a:xfrm>
            <a:off x="7988659" y="700441"/>
            <a:ext cx="957633" cy="98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 descr="광장이(가) 표시된 사진&#10;&#10;자동 생성된 설명">
            <a:extLst>
              <a:ext uri="{FF2B5EF4-FFF2-40B4-BE49-F238E27FC236}">
                <a16:creationId xmlns:a16="http://schemas.microsoft.com/office/drawing/2014/main" id="{08076168-65D6-6844-A442-21B1556563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3049" y="955790"/>
            <a:ext cx="812800" cy="736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0B9D5CD-0501-264F-B0A8-922A5561D7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11444" y="1524203"/>
            <a:ext cx="482600" cy="355600"/>
          </a:xfrm>
          <a:prstGeom prst="rect">
            <a:avLst/>
          </a:prstGeom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95AF1FDA-8763-7E4D-BE90-22F061E34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882" y="5329060"/>
            <a:ext cx="973777" cy="32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1FDD3D77-C9A3-2F41-A769-1931BE92D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309" y="5702446"/>
            <a:ext cx="1530466" cy="27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리디북스 백엔드 서버 개발자 지원하세요 : 네이버 블로그">
            <a:extLst>
              <a:ext uri="{FF2B5EF4-FFF2-40B4-BE49-F238E27FC236}">
                <a16:creationId xmlns:a16="http://schemas.microsoft.com/office/drawing/2014/main" id="{0DAF7908-1EA5-4C49-AEB5-43F4CAACB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992" y="4836985"/>
            <a:ext cx="1362187" cy="75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85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66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82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89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32</Words>
  <Application>Microsoft Macintosh PowerPoint</Application>
  <PresentationFormat>와이드스크린</PresentationFormat>
  <Paragraphs>7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Noto Sans KR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14</cp:revision>
  <dcterms:created xsi:type="dcterms:W3CDTF">2021-02-28T08:22:38Z</dcterms:created>
  <dcterms:modified xsi:type="dcterms:W3CDTF">2021-04-17T08:25:50Z</dcterms:modified>
</cp:coreProperties>
</file>