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C049C-7CAC-554F-AF06-274BB9E14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51E72A-279F-1744-951A-E32F7CF7E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B0AF3-88BA-7445-84E9-26A6AC38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2021. 3. 24.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73C8A-028C-3D40-88B6-71F9B8CB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C5C80-F5CA-884C-874F-AC7AC0D9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483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CC2F1-5955-4542-88CB-F5B922FA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8B07F8-E817-E248-9231-75D7C64F0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4181C-080F-0D44-A33F-E5034B85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2021. 3. 24.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3D354-5646-5045-81FA-3AF359C7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C0721-2D55-974F-BA0C-BD6D30D4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450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C8E5BF-4897-8E41-90D9-35E620DAD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2F1377-B4E2-0645-AEC7-69738D7C3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944DC-C668-154B-85FE-F0DC2AC6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2021. 3. 24.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02924-2B5A-FD42-A592-E2B4D565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31E01-2202-5F4B-8942-23E9CDF5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45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4385B-B40D-B745-999C-DE86412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79A71-3340-5A49-A556-6848C405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BFF7B-6536-954A-82C3-32EC46EE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2021. 3. 24.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B7291-49C8-6444-9E0D-3B66C2D2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59909-06F6-8042-83E6-168E602C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048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4BFF-54F3-6D40-8118-4F70D868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E4E477-168B-BD4B-8F36-D8107A48B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3EDAD-3856-E64D-9DB9-852425B4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2021. 3. 24.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9E8EA-BE8C-D447-97C9-1CFE389B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145F-1AB5-CD41-9C96-AE085B38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76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9C934-F320-844B-A9FD-17B86890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B04B2-2E9C-704F-8744-50A4974B1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A718A9-5219-7D4A-A473-4AE091F47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04421-1CCE-E743-ACE6-6FE3406B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2021. 3. 24.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65FDB7-6D57-AE4F-9C8E-89A75794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5F35E3-8C91-894C-99E3-12EE868A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995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25A71-57EB-6943-8938-C4475DE3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7628D-2312-BA4E-9AFF-D3A915CC8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8DE2FD-D99B-E04F-805C-9D9C7E9E2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DBCBE8-311C-D440-8188-D75E50120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31C3A3-225F-5F46-A340-0D6B59AF8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F4A832-4FCA-6F4C-925C-0D779DB4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2021. 3. 24.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1FCB03-4AF8-D64F-A6C0-D036BD58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22D75A-1583-8B42-B504-86A77335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966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6C311-4665-504F-BA14-4CA34213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90BE1-2E0A-BD4A-8892-7309B491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2021. 3. 24.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D72E2E-D50C-7940-9856-526C8DB0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BAA266-288D-8C4D-89C2-10AE74BB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891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A2E693-8739-3D44-9FD3-129AF6A2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2021. 3. 24.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F5779A-E88D-2648-B992-FE766924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BADB81-2540-3D47-B867-80CF2C1E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769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74EFD-5DD5-AC49-90BC-E3F2A866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1F5BD-262A-474A-BCED-C08C3D6C7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285ECB-5570-074F-BD20-8432E90B5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B22E3-B865-504C-9379-14DBDB18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2021. 3. 24.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B5EE3-1109-6B45-B8C1-4176C63F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2319E-EC92-0C42-BAE6-0ECA688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07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1B11B-775A-AA49-B2F1-5B783EB9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7078B3-D10F-A64C-A8C8-350889AAB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A206F3-9256-7443-B2CA-70EF4B575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2C994-7E88-3B47-BEEE-7B4F7D22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2021. 3. 24.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7AC93-E203-5D4C-BE33-E864D286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36FE66-4545-6B47-B8CB-E8CA5036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8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40629F-7EB9-5E4D-AA98-08934323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C9FDE4-3DF3-1945-9A86-9083BFED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B761B-1C3E-6C48-A94E-792AEF206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89922-ED5C-DE45-85F1-D26AC85B6B48}" type="datetimeFigureOut">
              <a:rPr kumimoji="1" lang="ko-KR" altLang="en-US" smtClean="0"/>
              <a:t>2021. 3. 24.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A0FB1-EFC1-5E43-A6C6-825A34BE0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9E595-862F-1344-9E52-080B149A1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752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217E971-912E-A441-969D-AFFE0DDD5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5246"/>
            <a:ext cx="9144000" cy="50750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kumimoji="1" lang="en-US" altLang="ko-KR" sz="3600" dirty="0"/>
              <a:t>Q. </a:t>
            </a:r>
            <a:r>
              <a:rPr kumimoji="1" lang="en" altLang="ko-KR" sz="3600" dirty="0"/>
              <a:t>HashMap </a:t>
            </a:r>
            <a:r>
              <a:rPr kumimoji="1" lang="ko-KR" altLang="en-US" sz="3600" dirty="0"/>
              <a:t>동작 방식에 대해서 설명하세요</a:t>
            </a:r>
            <a:r>
              <a:rPr kumimoji="1" lang="en-US" altLang="ko-K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22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6F045463-56D4-0F43-8876-AA276DC6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141" y="3658894"/>
            <a:ext cx="5100914" cy="14282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023CD7-EDE0-C54B-90ED-609593694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128" y="964929"/>
            <a:ext cx="4864815" cy="141794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A2543-669E-4F40-834B-C615CB187B8F}"/>
              </a:ext>
            </a:extLst>
          </p:cNvPr>
          <p:cNvGrpSpPr/>
          <p:nvPr/>
        </p:nvGrpSpPr>
        <p:grpSpPr>
          <a:xfrm>
            <a:off x="6875817" y="3970056"/>
            <a:ext cx="784481" cy="804125"/>
            <a:chOff x="1648496" y="1493949"/>
            <a:chExt cx="978795" cy="97879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4DDDF2F-8012-C64E-B4D6-6B46F7192912}"/>
                </a:ext>
              </a:extLst>
            </p:cNvPr>
            <p:cNvSpPr/>
            <p:nvPr/>
          </p:nvSpPr>
          <p:spPr>
            <a:xfrm>
              <a:off x="1648496" y="1493949"/>
              <a:ext cx="978795" cy="9787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F78290FC-0FD1-614B-9709-B8C33F78E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8497" y="1999482"/>
              <a:ext cx="9787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65E4D7-3581-A745-AFAC-2B3EBD41206E}"/>
                </a:ext>
              </a:extLst>
            </p:cNvPr>
            <p:cNvSpPr txBox="1"/>
            <p:nvPr/>
          </p:nvSpPr>
          <p:spPr>
            <a:xfrm>
              <a:off x="1867435" y="1584100"/>
              <a:ext cx="551174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Key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BA3E03-C1A0-3F4E-886A-936522FF9986}"/>
                </a:ext>
              </a:extLst>
            </p:cNvPr>
            <p:cNvSpPr txBox="1"/>
            <p:nvPr/>
          </p:nvSpPr>
          <p:spPr>
            <a:xfrm>
              <a:off x="1772153" y="2043587"/>
              <a:ext cx="726891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Value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5C05299-A684-A540-8AE5-0C7A635A80C7}"/>
              </a:ext>
            </a:extLst>
          </p:cNvPr>
          <p:cNvGrpSpPr/>
          <p:nvPr/>
        </p:nvGrpSpPr>
        <p:grpSpPr>
          <a:xfrm>
            <a:off x="5716604" y="3978366"/>
            <a:ext cx="784481" cy="804125"/>
            <a:chOff x="1648496" y="1493949"/>
            <a:chExt cx="978795" cy="97879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BFC5281-1B6C-7440-813C-8E6669AC6B2C}"/>
                </a:ext>
              </a:extLst>
            </p:cNvPr>
            <p:cNvSpPr/>
            <p:nvPr/>
          </p:nvSpPr>
          <p:spPr>
            <a:xfrm>
              <a:off x="1648496" y="1493949"/>
              <a:ext cx="978795" cy="9787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AF453347-1F53-D148-BDDD-6C4C09081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8497" y="1999482"/>
              <a:ext cx="9787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574ECD-25DD-E945-9748-84E6C97BE5A7}"/>
                </a:ext>
              </a:extLst>
            </p:cNvPr>
            <p:cNvSpPr txBox="1"/>
            <p:nvPr/>
          </p:nvSpPr>
          <p:spPr>
            <a:xfrm>
              <a:off x="1867435" y="1584100"/>
              <a:ext cx="551174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Key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88F96D-AB99-7646-BC24-7F3AEBA9E7BF}"/>
                </a:ext>
              </a:extLst>
            </p:cNvPr>
            <p:cNvSpPr txBox="1"/>
            <p:nvPr/>
          </p:nvSpPr>
          <p:spPr>
            <a:xfrm>
              <a:off x="1772153" y="2043587"/>
              <a:ext cx="726891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Value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A1C4FDD-9FF4-E141-98DE-8380D75E8ED6}"/>
              </a:ext>
            </a:extLst>
          </p:cNvPr>
          <p:cNvGrpSpPr/>
          <p:nvPr/>
        </p:nvGrpSpPr>
        <p:grpSpPr>
          <a:xfrm>
            <a:off x="4561534" y="3962507"/>
            <a:ext cx="784481" cy="804125"/>
            <a:chOff x="1648496" y="1493949"/>
            <a:chExt cx="978795" cy="97879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1588992-936F-4B46-A6CA-0339AB984DCF}"/>
                </a:ext>
              </a:extLst>
            </p:cNvPr>
            <p:cNvSpPr/>
            <p:nvPr/>
          </p:nvSpPr>
          <p:spPr>
            <a:xfrm>
              <a:off x="1648496" y="1493949"/>
              <a:ext cx="978795" cy="9787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8165B2EE-4465-4347-BBBA-4D9C37F90D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8497" y="1999482"/>
              <a:ext cx="9787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BEA383-02A9-2941-8E4E-99330BB446F3}"/>
                </a:ext>
              </a:extLst>
            </p:cNvPr>
            <p:cNvSpPr txBox="1"/>
            <p:nvPr/>
          </p:nvSpPr>
          <p:spPr>
            <a:xfrm>
              <a:off x="1867435" y="1584100"/>
              <a:ext cx="551174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Key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9385E1-0F3B-4B43-BDC1-1AA01CB43D13}"/>
                </a:ext>
              </a:extLst>
            </p:cNvPr>
            <p:cNvSpPr txBox="1"/>
            <p:nvPr/>
          </p:nvSpPr>
          <p:spPr>
            <a:xfrm>
              <a:off x="1772153" y="2043587"/>
              <a:ext cx="726891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Value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8E9AFE1-B71C-A646-885D-E19981DECD78}"/>
              </a:ext>
            </a:extLst>
          </p:cNvPr>
          <p:cNvSpPr txBox="1"/>
          <p:nvPr/>
        </p:nvSpPr>
        <p:spPr>
          <a:xfrm>
            <a:off x="1617256" y="4055307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chemeClr val="accent1"/>
                </a:solidFill>
              </a:rPr>
              <a:t>Map : </a:t>
            </a:r>
            <a:endParaRPr kumimoji="1" lang="ko-KR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FC39481-EF03-C849-86BB-F27B72821A1B}"/>
              </a:ext>
            </a:extLst>
          </p:cNvPr>
          <p:cNvCxnSpPr>
            <a:cxnSpLocks/>
          </p:cNvCxnSpPr>
          <p:nvPr/>
        </p:nvCxnSpPr>
        <p:spPr>
          <a:xfrm>
            <a:off x="4069281" y="4900858"/>
            <a:ext cx="218688" cy="80413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FA8721D-BC7D-E344-8EB6-2C1C771CA0EA}"/>
              </a:ext>
            </a:extLst>
          </p:cNvPr>
          <p:cNvSpPr txBox="1"/>
          <p:nvPr/>
        </p:nvSpPr>
        <p:spPr>
          <a:xfrm>
            <a:off x="3891926" y="5594327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/>
                </a:solidFill>
              </a:rPr>
              <a:t>bucket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BEC081F-B5FF-384E-A9FC-48FA69DA6735}"/>
              </a:ext>
            </a:extLst>
          </p:cNvPr>
          <p:cNvGrpSpPr/>
          <p:nvPr/>
        </p:nvGrpSpPr>
        <p:grpSpPr>
          <a:xfrm>
            <a:off x="3387587" y="3991622"/>
            <a:ext cx="784481" cy="804125"/>
            <a:chOff x="1648496" y="1493949"/>
            <a:chExt cx="978795" cy="97879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9C49CDB-9158-2045-BCA4-AB256B03ED8A}"/>
                </a:ext>
              </a:extLst>
            </p:cNvPr>
            <p:cNvSpPr/>
            <p:nvPr/>
          </p:nvSpPr>
          <p:spPr>
            <a:xfrm>
              <a:off x="1648496" y="1493949"/>
              <a:ext cx="978795" cy="9787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C598145F-F28D-2348-906C-53C922C66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8497" y="1999482"/>
              <a:ext cx="9787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294F43-3C59-244D-9E52-8EE25853C3E5}"/>
                </a:ext>
              </a:extLst>
            </p:cNvPr>
            <p:cNvSpPr txBox="1"/>
            <p:nvPr/>
          </p:nvSpPr>
          <p:spPr>
            <a:xfrm>
              <a:off x="1867435" y="1584100"/>
              <a:ext cx="551174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Key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CA119A-BA20-4B44-84FD-9BE3EC061B70}"/>
                </a:ext>
              </a:extLst>
            </p:cNvPr>
            <p:cNvSpPr txBox="1"/>
            <p:nvPr/>
          </p:nvSpPr>
          <p:spPr>
            <a:xfrm>
              <a:off x="1772153" y="2043587"/>
              <a:ext cx="726891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Value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DEE73250-054F-E244-9F31-D98C0C4DE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1667" l="9794" r="94845">
                        <a14:foregroundMark x1="59794" y1="91667" x2="59794" y2="91667"/>
                        <a14:foregroundMark x1="90722" y1="91667" x2="90722" y2="91667"/>
                        <a14:foregroundMark x1="94845" y1="90104" x2="94845" y2="90104"/>
                        <a14:foregroundMark x1="94845" y1="37500" x2="94845" y2="3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6273" y="3632020"/>
            <a:ext cx="1422952" cy="1408283"/>
          </a:xfrm>
          <a:prstGeom prst="rect">
            <a:avLst/>
          </a:prstGeom>
        </p:spPr>
      </p:pic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74A1BAC6-31A9-7741-8A8C-80DBBFD674E6}"/>
              </a:ext>
            </a:extLst>
          </p:cNvPr>
          <p:cNvCxnSpPr>
            <a:cxnSpLocks/>
          </p:cNvCxnSpPr>
          <p:nvPr/>
        </p:nvCxnSpPr>
        <p:spPr>
          <a:xfrm>
            <a:off x="4329641" y="3836560"/>
            <a:ext cx="0" cy="106429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부제목 2">
            <a:extLst>
              <a:ext uri="{FF2B5EF4-FFF2-40B4-BE49-F238E27FC236}">
                <a16:creationId xmlns:a16="http://schemas.microsoft.com/office/drawing/2014/main" id="{860215C1-D213-7345-AAB5-E41C94D8FB31}"/>
              </a:ext>
            </a:extLst>
          </p:cNvPr>
          <p:cNvSpPr txBox="1">
            <a:spLocks/>
          </p:cNvSpPr>
          <p:nvPr/>
        </p:nvSpPr>
        <p:spPr>
          <a:xfrm>
            <a:off x="73573" y="123114"/>
            <a:ext cx="9144000" cy="507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/>
              <a:t>Q. </a:t>
            </a:r>
            <a:r>
              <a:rPr kumimoji="1" lang="en" altLang="ko-KR"/>
              <a:t>HashMap </a:t>
            </a:r>
            <a:r>
              <a:rPr kumimoji="1" lang="ko-KR" altLang="en-US"/>
              <a:t>동작 방식에 대해서 설명하세요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161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A11F0E-7F4D-474A-BD1D-4AA579EC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53" y="3429000"/>
            <a:ext cx="2719759" cy="79272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23F5081-3288-AF40-923F-F98732AE7DBD}"/>
              </a:ext>
            </a:extLst>
          </p:cNvPr>
          <p:cNvSpPr/>
          <p:nvPr/>
        </p:nvSpPr>
        <p:spPr>
          <a:xfrm>
            <a:off x="1249250" y="3618963"/>
            <a:ext cx="463639" cy="46363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D67736-A677-E34C-ACAF-04B70A44F18F}"/>
              </a:ext>
            </a:extLst>
          </p:cNvPr>
          <p:cNvSpPr/>
          <p:nvPr/>
        </p:nvSpPr>
        <p:spPr>
          <a:xfrm>
            <a:off x="1882986" y="3618963"/>
            <a:ext cx="463639" cy="46363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8A1FE2-5C07-B745-A2DD-BA62CBEA9D9F}"/>
              </a:ext>
            </a:extLst>
          </p:cNvPr>
          <p:cNvCxnSpPr>
            <a:cxnSpLocks/>
          </p:cNvCxnSpPr>
          <p:nvPr/>
        </p:nvCxnSpPr>
        <p:spPr>
          <a:xfrm>
            <a:off x="2758749" y="2859109"/>
            <a:ext cx="0" cy="67224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4EDFEC-0C71-C247-B434-66A53D834192}"/>
              </a:ext>
            </a:extLst>
          </p:cNvPr>
          <p:cNvSpPr txBox="1"/>
          <p:nvPr/>
        </p:nvSpPr>
        <p:spPr>
          <a:xfrm>
            <a:off x="2459864" y="2382592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/>
                </a:solidFill>
              </a:rPr>
              <a:t>put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A587507-055C-3D4C-BE09-F7997C360B70}"/>
              </a:ext>
            </a:extLst>
          </p:cNvPr>
          <p:cNvSpPr/>
          <p:nvPr/>
        </p:nvSpPr>
        <p:spPr>
          <a:xfrm>
            <a:off x="2526929" y="3618962"/>
            <a:ext cx="463639" cy="463639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DC79CB2E-B15C-7146-8E21-A9CDD4A5806E}"/>
              </a:ext>
            </a:extLst>
          </p:cNvPr>
          <p:cNvSpPr/>
          <p:nvPr/>
        </p:nvSpPr>
        <p:spPr>
          <a:xfrm>
            <a:off x="4612952" y="3531351"/>
            <a:ext cx="656823" cy="602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7C8653C-50CA-AF4B-8FC2-E4C341CA32AD}"/>
              </a:ext>
            </a:extLst>
          </p:cNvPr>
          <p:cNvSpPr/>
          <p:nvPr/>
        </p:nvSpPr>
        <p:spPr>
          <a:xfrm>
            <a:off x="5871273" y="3606083"/>
            <a:ext cx="463639" cy="46363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EACA15-DE7D-BF49-8D3A-DA11390F3407}"/>
              </a:ext>
            </a:extLst>
          </p:cNvPr>
          <p:cNvSpPr/>
          <p:nvPr/>
        </p:nvSpPr>
        <p:spPr>
          <a:xfrm>
            <a:off x="6569404" y="3606083"/>
            <a:ext cx="463639" cy="46363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F3C8CDA-99D2-3B49-A798-A00A093A4A25}"/>
              </a:ext>
            </a:extLst>
          </p:cNvPr>
          <p:cNvSpPr/>
          <p:nvPr/>
        </p:nvSpPr>
        <p:spPr>
          <a:xfrm>
            <a:off x="7303500" y="3618961"/>
            <a:ext cx="463639" cy="46363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27BF6821-C920-E64D-BE1E-D5126E444177}"/>
              </a:ext>
            </a:extLst>
          </p:cNvPr>
          <p:cNvSpPr/>
          <p:nvPr/>
        </p:nvSpPr>
        <p:spPr>
          <a:xfrm>
            <a:off x="5729173" y="3534553"/>
            <a:ext cx="5745893" cy="599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AE12DDA-10AA-F142-9699-F287F7B14157}"/>
              </a:ext>
            </a:extLst>
          </p:cNvPr>
          <p:cNvCxnSpPr>
            <a:cxnSpLocks/>
            <a:stCxn id="20" idx="0"/>
            <a:endCxn id="20" idx="2"/>
          </p:cNvCxnSpPr>
          <p:nvPr/>
        </p:nvCxnSpPr>
        <p:spPr>
          <a:xfrm>
            <a:off x="8602120" y="3534553"/>
            <a:ext cx="0" cy="59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56F459E0-4D39-6C4C-BFE6-BA9FD9C5F144}"/>
              </a:ext>
            </a:extLst>
          </p:cNvPr>
          <p:cNvCxnSpPr>
            <a:cxnSpLocks/>
          </p:cNvCxnSpPr>
          <p:nvPr/>
        </p:nvCxnSpPr>
        <p:spPr>
          <a:xfrm>
            <a:off x="7187589" y="3534553"/>
            <a:ext cx="0" cy="59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643023CF-A82F-A04D-A495-BE25C93E4864}"/>
              </a:ext>
            </a:extLst>
          </p:cNvPr>
          <p:cNvCxnSpPr>
            <a:cxnSpLocks/>
          </p:cNvCxnSpPr>
          <p:nvPr/>
        </p:nvCxnSpPr>
        <p:spPr>
          <a:xfrm>
            <a:off x="10016650" y="3534553"/>
            <a:ext cx="0" cy="59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ABA90930-7250-6E45-B298-8E7B4BC38D8A}"/>
              </a:ext>
            </a:extLst>
          </p:cNvPr>
          <p:cNvCxnSpPr>
            <a:cxnSpLocks/>
          </p:cNvCxnSpPr>
          <p:nvPr/>
        </p:nvCxnSpPr>
        <p:spPr>
          <a:xfrm>
            <a:off x="10724987" y="3534553"/>
            <a:ext cx="0" cy="59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95049B-58FB-DF42-B2AC-02E69A351B0B}"/>
              </a:ext>
            </a:extLst>
          </p:cNvPr>
          <p:cNvCxnSpPr>
            <a:cxnSpLocks/>
          </p:cNvCxnSpPr>
          <p:nvPr/>
        </p:nvCxnSpPr>
        <p:spPr>
          <a:xfrm>
            <a:off x="9308312" y="3534553"/>
            <a:ext cx="0" cy="59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47B48FB5-F702-074F-BC4F-FBDDA14910DC}"/>
              </a:ext>
            </a:extLst>
          </p:cNvPr>
          <p:cNvCxnSpPr>
            <a:cxnSpLocks/>
          </p:cNvCxnSpPr>
          <p:nvPr/>
        </p:nvCxnSpPr>
        <p:spPr>
          <a:xfrm>
            <a:off x="7904514" y="3534553"/>
            <a:ext cx="0" cy="59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23BA2D4E-B1B9-5046-A1B0-60F956F87255}"/>
              </a:ext>
            </a:extLst>
          </p:cNvPr>
          <p:cNvCxnSpPr>
            <a:cxnSpLocks/>
          </p:cNvCxnSpPr>
          <p:nvPr/>
        </p:nvCxnSpPr>
        <p:spPr>
          <a:xfrm>
            <a:off x="6449202" y="3521679"/>
            <a:ext cx="0" cy="59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왼쪽 대괄호[L] 36">
            <a:extLst>
              <a:ext uri="{FF2B5EF4-FFF2-40B4-BE49-F238E27FC236}">
                <a16:creationId xmlns:a16="http://schemas.microsoft.com/office/drawing/2014/main" id="{AAEA78EC-7D2E-424E-BE91-BD7FBB1586D9}"/>
              </a:ext>
            </a:extLst>
          </p:cNvPr>
          <p:cNvSpPr/>
          <p:nvPr/>
        </p:nvSpPr>
        <p:spPr>
          <a:xfrm rot="16200000">
            <a:off x="2040492" y="3393323"/>
            <a:ext cx="148627" cy="1822361"/>
          </a:xfrm>
          <a:prstGeom prst="leftBracket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2F1CED-10FC-2341-989A-C2AA88A9BA2A}"/>
              </a:ext>
            </a:extLst>
          </p:cNvPr>
          <p:cNvSpPr txBox="1"/>
          <p:nvPr/>
        </p:nvSpPr>
        <p:spPr>
          <a:xfrm>
            <a:off x="1237831" y="4563953"/>
            <a:ext cx="297979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accent2"/>
                </a:solidFill>
              </a:rPr>
              <a:t>capacity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accent2"/>
                </a:solidFill>
              </a:rPr>
              <a:t>= bucket</a:t>
            </a:r>
            <a:r>
              <a:rPr kumimoji="1" lang="ko-KR" altLang="en-US" dirty="0">
                <a:solidFill>
                  <a:schemeClr val="accent2"/>
                </a:solidFill>
              </a:rPr>
              <a:t>개수 * </a:t>
            </a:r>
            <a:r>
              <a:rPr kumimoji="1" lang="en-US" altLang="ko-KR" dirty="0">
                <a:solidFill>
                  <a:schemeClr val="accent2"/>
                </a:solidFill>
              </a:rPr>
              <a:t>load factor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accent2"/>
                </a:solidFill>
              </a:rPr>
              <a:t>= 4 * 0.75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accent2"/>
                </a:solidFill>
              </a:rPr>
              <a:t>= 3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B467EC-1719-034F-A752-7AAC75C80A0B}"/>
              </a:ext>
            </a:extLst>
          </p:cNvPr>
          <p:cNvSpPr txBox="1"/>
          <p:nvPr/>
        </p:nvSpPr>
        <p:spPr>
          <a:xfrm>
            <a:off x="8486207" y="4563953"/>
            <a:ext cx="320466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accent2"/>
                </a:solidFill>
              </a:rPr>
              <a:t>Map</a:t>
            </a:r>
            <a:r>
              <a:rPr kumimoji="1" lang="ko-KR" altLang="en-US" dirty="0">
                <a:solidFill>
                  <a:schemeClr val="accent2"/>
                </a:solidFill>
              </a:rPr>
              <a:t>의 공간을 </a:t>
            </a:r>
            <a:r>
              <a:rPr kumimoji="1" lang="en-US" altLang="ko-KR" dirty="0">
                <a:solidFill>
                  <a:schemeClr val="accent2"/>
                </a:solidFill>
              </a:rPr>
              <a:t>2</a:t>
            </a:r>
            <a:r>
              <a:rPr kumimoji="1" lang="ko-KR" altLang="en-US" dirty="0">
                <a:solidFill>
                  <a:schemeClr val="accent2"/>
                </a:solidFill>
              </a:rPr>
              <a:t>배로 </a:t>
            </a:r>
            <a:r>
              <a:rPr kumimoji="1" lang="en-US" altLang="ko-KR" dirty="0">
                <a:solidFill>
                  <a:schemeClr val="accent2"/>
                </a:solidFill>
              </a:rPr>
              <a:t>resizing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40" name="왼쪽 대괄호[L] 39">
            <a:extLst>
              <a:ext uri="{FF2B5EF4-FFF2-40B4-BE49-F238E27FC236}">
                <a16:creationId xmlns:a16="http://schemas.microsoft.com/office/drawing/2014/main" id="{05AEC9A7-C140-BE4E-A107-C6C56D91F431}"/>
              </a:ext>
            </a:extLst>
          </p:cNvPr>
          <p:cNvSpPr/>
          <p:nvPr/>
        </p:nvSpPr>
        <p:spPr>
          <a:xfrm rot="16200000">
            <a:off x="9964274" y="2942347"/>
            <a:ext cx="148627" cy="2872938"/>
          </a:xfrm>
          <a:prstGeom prst="leftBracket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6B55F71F-D05D-2A42-ABF4-2D3AB816D832}"/>
              </a:ext>
            </a:extLst>
          </p:cNvPr>
          <p:cNvSpPr txBox="1">
            <a:spLocks/>
          </p:cNvSpPr>
          <p:nvPr/>
        </p:nvSpPr>
        <p:spPr>
          <a:xfrm>
            <a:off x="73573" y="123114"/>
            <a:ext cx="9144000" cy="507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/>
              <a:t>Q. </a:t>
            </a:r>
            <a:r>
              <a:rPr kumimoji="1" lang="en" altLang="ko-KR"/>
              <a:t>HashMap </a:t>
            </a:r>
            <a:r>
              <a:rPr kumimoji="1" lang="ko-KR" altLang="en-US"/>
              <a:t>동작 방식에 대해서 설명하세요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136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9B8B096-5C54-8D4E-ACF7-75496F225D07}"/>
              </a:ext>
            </a:extLst>
          </p:cNvPr>
          <p:cNvSpPr/>
          <p:nvPr/>
        </p:nvSpPr>
        <p:spPr>
          <a:xfrm>
            <a:off x="901521" y="2228045"/>
            <a:ext cx="2446986" cy="656823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hashCode()</a:t>
            </a:r>
            <a:r>
              <a:rPr kumimoji="1" lang="ko-KR" altLang="en-US" dirty="0">
                <a:solidFill>
                  <a:schemeClr val="tx1"/>
                </a:solidFill>
              </a:rPr>
              <a:t> 리턴값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E2262F9D-CAD2-2D45-92D3-9F905881E0B4}"/>
              </a:ext>
            </a:extLst>
          </p:cNvPr>
          <p:cNvSpPr/>
          <p:nvPr/>
        </p:nvSpPr>
        <p:spPr>
          <a:xfrm>
            <a:off x="4531217" y="2228045"/>
            <a:ext cx="2446986" cy="656823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equals()</a:t>
            </a:r>
            <a:r>
              <a:rPr kumimoji="1" lang="ko-KR" altLang="en-US" dirty="0">
                <a:solidFill>
                  <a:schemeClr val="tx1"/>
                </a:solidFill>
              </a:rPr>
              <a:t> 리턴값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AFF94-0CDD-E04D-99DA-5474F44C1F73}"/>
              </a:ext>
            </a:extLst>
          </p:cNvPr>
          <p:cNvSpPr txBox="1"/>
          <p:nvPr/>
        </p:nvSpPr>
        <p:spPr>
          <a:xfrm>
            <a:off x="8210282" y="2386885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같은 </a:t>
            </a:r>
            <a:r>
              <a:rPr kumimoji="1" lang="en-US" altLang="ko-KR" dirty="0"/>
              <a:t>Key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2D89E-5861-2742-8EA7-5A9FD0204F46}"/>
              </a:ext>
            </a:extLst>
          </p:cNvPr>
          <p:cNvSpPr txBox="1"/>
          <p:nvPr/>
        </p:nvSpPr>
        <p:spPr>
          <a:xfrm>
            <a:off x="5205553" y="421347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다른 </a:t>
            </a:r>
            <a:r>
              <a:rPr kumimoji="1" lang="en-US" altLang="ko-KR" dirty="0"/>
              <a:t>Key</a:t>
            </a:r>
            <a:endParaRPr kumimoji="1"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8C5E97-582F-A545-8F60-E8627ED43E7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48507" y="2556457"/>
            <a:ext cx="1182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AA6C779-1BF5-F44E-A06C-6E64967CB1C2}"/>
              </a:ext>
            </a:extLst>
          </p:cNvPr>
          <p:cNvCxnSpPr/>
          <p:nvPr/>
        </p:nvCxnSpPr>
        <p:spPr>
          <a:xfrm>
            <a:off x="6978203" y="2571551"/>
            <a:ext cx="1182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12F92B-2E8A-AA48-A9B9-78F5C843C3C6}"/>
              </a:ext>
            </a:extLst>
          </p:cNvPr>
          <p:cNvCxnSpPr>
            <a:cxnSpLocks/>
          </p:cNvCxnSpPr>
          <p:nvPr/>
        </p:nvCxnSpPr>
        <p:spPr>
          <a:xfrm>
            <a:off x="5754710" y="2884868"/>
            <a:ext cx="0" cy="116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5F9291-2F36-CD45-9BBF-B19D92CE6AEA}"/>
              </a:ext>
            </a:extLst>
          </p:cNvPr>
          <p:cNvCxnSpPr>
            <a:cxnSpLocks/>
          </p:cNvCxnSpPr>
          <p:nvPr/>
        </p:nvCxnSpPr>
        <p:spPr>
          <a:xfrm>
            <a:off x="2125014" y="4389551"/>
            <a:ext cx="2968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8E380AF3-188F-1F44-A3F3-683F795606E8}"/>
              </a:ext>
            </a:extLst>
          </p:cNvPr>
          <p:cNvCxnSpPr>
            <a:stCxn id="4" idx="2"/>
          </p:cNvCxnSpPr>
          <p:nvPr/>
        </p:nvCxnSpPr>
        <p:spPr>
          <a:xfrm>
            <a:off x="2125014" y="2884868"/>
            <a:ext cx="0" cy="1513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29F1EB-A2C5-6041-9DFE-E62BD81CCE60}"/>
              </a:ext>
            </a:extLst>
          </p:cNvPr>
          <p:cNvSpPr txBox="1"/>
          <p:nvPr/>
        </p:nvSpPr>
        <p:spPr>
          <a:xfrm>
            <a:off x="3627533" y="2178541"/>
            <a:ext cx="6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/>
                </a:solidFill>
              </a:rPr>
              <a:t>True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D7A412-64FE-B04A-ADB4-CA3B2573A91C}"/>
              </a:ext>
            </a:extLst>
          </p:cNvPr>
          <p:cNvSpPr txBox="1"/>
          <p:nvPr/>
        </p:nvSpPr>
        <p:spPr>
          <a:xfrm>
            <a:off x="7257229" y="2174212"/>
            <a:ext cx="6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/>
                </a:solidFill>
              </a:rPr>
              <a:t>True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D81C08-8831-FB41-A6C2-3D49B7C17E55}"/>
              </a:ext>
            </a:extLst>
          </p:cNvPr>
          <p:cNvSpPr txBox="1"/>
          <p:nvPr/>
        </p:nvSpPr>
        <p:spPr>
          <a:xfrm>
            <a:off x="5812633" y="3282936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/>
                </a:solidFill>
              </a:rPr>
              <a:t>False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42931D-6C4C-BB43-8586-552667DBF15F}"/>
              </a:ext>
            </a:extLst>
          </p:cNvPr>
          <p:cNvSpPr txBox="1"/>
          <p:nvPr/>
        </p:nvSpPr>
        <p:spPr>
          <a:xfrm>
            <a:off x="1453101" y="3456836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/>
                </a:solidFill>
              </a:rPr>
              <a:t>False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68E16BBA-AFBE-774A-87EB-93FB5A7409F1}"/>
              </a:ext>
            </a:extLst>
          </p:cNvPr>
          <p:cNvSpPr txBox="1">
            <a:spLocks/>
          </p:cNvSpPr>
          <p:nvPr/>
        </p:nvSpPr>
        <p:spPr>
          <a:xfrm>
            <a:off x="73573" y="123114"/>
            <a:ext cx="9144000" cy="507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/>
              <a:t>Q. </a:t>
            </a:r>
            <a:r>
              <a:rPr kumimoji="1" lang="en" altLang="ko-KR"/>
              <a:t>HashMap </a:t>
            </a:r>
            <a:r>
              <a:rPr kumimoji="1" lang="ko-KR" altLang="en-US"/>
              <a:t>동작 방식에 대해서 설명하세요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635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Macintosh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오상진</cp:lastModifiedBy>
  <cp:revision>2</cp:revision>
  <dcterms:created xsi:type="dcterms:W3CDTF">2021-03-23T13:20:57Z</dcterms:created>
  <dcterms:modified xsi:type="dcterms:W3CDTF">2021-03-24T13:39:40Z</dcterms:modified>
</cp:coreProperties>
</file>