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8C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90"/>
    <p:restoredTop sz="94694"/>
  </p:normalViewPr>
  <p:slideViewPr>
    <p:cSldViewPr snapToGrid="0" snapToObjects="1" showGuides="1">
      <p:cViewPr varScale="1">
        <p:scale>
          <a:sx n="107" d="100"/>
          <a:sy n="107" d="100"/>
        </p:scale>
        <p:origin x="176" y="4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2C3BC-807B-0F44-8628-007C53BB3AB0}" type="datetimeFigureOut">
              <a:rPr kumimoji="1" lang="ko-KR" altLang="en-US" smtClean="0"/>
              <a:t>2021. 3. 26.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6FB4C-B1D2-0943-9032-DC5CFB0CB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7013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err="1"/>
              <a:t>Src</a:t>
            </a:r>
            <a:r>
              <a:rPr kumimoji="1" lang="en-US" altLang="ko-KR" dirty="0"/>
              <a:t>: </a:t>
            </a:r>
            <a:r>
              <a:rPr kumimoji="1" lang="en" altLang="ko-KR" dirty="0"/>
              <a:t>https://</a:t>
            </a:r>
            <a:r>
              <a:rPr kumimoji="1" lang="en" altLang="ko-KR" dirty="0" err="1"/>
              <a:t>unsplash.com</a:t>
            </a:r>
            <a:r>
              <a:rPr kumimoji="1" lang="en" altLang="ko-KR" dirty="0"/>
              <a:t>/photos/fpZZEV0uQwA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6FB4C-B1D2-0943-9032-DC5CFB0CBEF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15562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03/17 ~ 03/25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6FB4C-B1D2-0943-9032-DC5CFB0CBEF3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46184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ECEF9A-45D5-F24D-878A-6063F0A21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E62C14-4B39-5D44-A089-4CA0107F1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939FC4-D541-1746-ACDA-219FFAABA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0EC4-A28F-0447-BB12-263E0B8A718F}" type="datetimeFigureOut">
              <a:rPr kumimoji="1" lang="ko-KR" altLang="en-US" smtClean="0"/>
              <a:t>2021. 3. 26.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137B3F-3079-2F40-8198-7FB2BD569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BDE5CC-9375-604C-8D8F-E85F5EF9E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E122B-428A-D147-A8E9-D03C6685326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8633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D3C7A-6314-8648-AC30-2EA9D6BE9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7BD22F-ACEA-E940-99BB-F985EC5E4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2DFEDA-6F62-454C-9DA9-A17FDBB29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0EC4-A28F-0447-BB12-263E0B8A718F}" type="datetimeFigureOut">
              <a:rPr kumimoji="1" lang="ko-KR" altLang="en-US" smtClean="0"/>
              <a:t>2021. 3. 26.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06A30C-6033-734C-BDCC-B38E590E9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9B1DA7-0DCE-6641-B859-D9C37652E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E122B-428A-D147-A8E9-D03C6685326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8007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8553A6-0343-944F-8DF3-6DC08B633F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3F2371-00DF-834F-A0AC-1D6E1BDA4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2A25F9-4F56-4048-9CD1-692635D45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0EC4-A28F-0447-BB12-263E0B8A718F}" type="datetimeFigureOut">
              <a:rPr kumimoji="1" lang="ko-KR" altLang="en-US" smtClean="0"/>
              <a:t>2021. 3. 26.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368979-B696-5742-9600-73BB9A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7E6054-2D78-2043-9223-19FB1917C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E122B-428A-D147-A8E9-D03C6685326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6079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51F24E-0498-EF4D-AED1-9AC691303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E65EE8-5241-0142-901F-316E326BD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7637A4-B9DD-A54A-9251-6B2AAFD33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0EC4-A28F-0447-BB12-263E0B8A718F}" type="datetimeFigureOut">
              <a:rPr kumimoji="1" lang="ko-KR" altLang="en-US" smtClean="0"/>
              <a:t>2021. 3. 26.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777F62-E4C3-AA41-8B1D-114C5252F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EB2D83-6EB6-B74F-95F5-0B72924FB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E122B-428A-D147-A8E9-D03C6685326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173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4497DF-1A02-494D-B422-8D664076E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43930E-3313-C747-AD63-FEA46374B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914869-89D3-4047-B10E-841969210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0EC4-A28F-0447-BB12-263E0B8A718F}" type="datetimeFigureOut">
              <a:rPr kumimoji="1" lang="ko-KR" altLang="en-US" smtClean="0"/>
              <a:t>2021. 3. 26.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3092A3-F00B-1141-835F-C3D9D8839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D08858-FB9D-ED4E-A3DD-02DCDAB95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E122B-428A-D147-A8E9-D03C6685326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584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B5FB7F-5E73-DB47-A24E-C4834094F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196FF8-0DFD-0E40-BAA0-016745AC0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54F9E8-70B7-574D-9110-E60E72F94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45BC50-9027-D94C-ABA7-0A5B2DAEC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0EC4-A28F-0447-BB12-263E0B8A718F}" type="datetimeFigureOut">
              <a:rPr kumimoji="1" lang="ko-KR" altLang="en-US" smtClean="0"/>
              <a:t>2021. 3. 26.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B6F364-8EE8-9D4C-89F3-06B9E2457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043C8B-3B4E-2F46-B40E-4545F0A06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E122B-428A-D147-A8E9-D03C6685326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8176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3342C-1196-5B48-AFA6-AFCE96343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1D3F37-0EAF-0A43-A7C2-FD4381E0A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42C6BC-7112-D849-9AA8-FA8FEBC41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DE760B-1244-6C4C-8263-F385A781D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3AEFC9-CCF3-5149-8942-3E6FB39B7A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200943-A412-6E4B-88D9-71E11D89F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0EC4-A28F-0447-BB12-263E0B8A718F}" type="datetimeFigureOut">
              <a:rPr kumimoji="1" lang="ko-KR" altLang="en-US" smtClean="0"/>
              <a:t>2021. 3. 26.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07A805-70EF-C44A-8753-AFAE5027C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CD4815-08AD-D644-A19B-D351B268C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E122B-428A-D147-A8E9-D03C6685326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2251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86AAF-A412-294B-8547-0FC99E4F8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A916FE-E992-3948-8DE4-0DAE06812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0EC4-A28F-0447-BB12-263E0B8A718F}" type="datetimeFigureOut">
              <a:rPr kumimoji="1" lang="ko-KR" altLang="en-US" smtClean="0"/>
              <a:t>2021. 3. 26.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300EEB-05E4-4949-B95A-59EA03C9C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EB4035-9B68-3648-A2EA-EBD2CF59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E122B-428A-D147-A8E9-D03C6685326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2935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A99D4D-4C9B-2048-A680-66A2BB361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0EC4-A28F-0447-BB12-263E0B8A718F}" type="datetimeFigureOut">
              <a:rPr kumimoji="1" lang="ko-KR" altLang="en-US" smtClean="0"/>
              <a:t>2021. 3. 26.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4B35A9E-8A8F-4F46-BBF1-A31BA7864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616479-ECCD-0A4F-A33B-A13FEDE25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E122B-428A-D147-A8E9-D03C6685326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5892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0D9D14-AEBD-334D-920E-9298A89F5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299F8D-DCA0-3041-B6A7-44F373FBC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C3A69D-B13C-7B44-99D6-7D0EE2883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BF1A20-1E3A-8B4B-BC9C-476E76544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0EC4-A28F-0447-BB12-263E0B8A718F}" type="datetimeFigureOut">
              <a:rPr kumimoji="1" lang="ko-KR" altLang="en-US" smtClean="0"/>
              <a:t>2021. 3. 26.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D2C298-41B9-274B-BB1D-FAC7228DA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3E94E4-26A4-AC46-A1D7-3A9E2DF35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E122B-428A-D147-A8E9-D03C6685326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6973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B0803-F676-3542-98B6-35D5221A8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482ED7-F6F9-8D44-BB67-A15CE9DBB3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00FAAB-879A-C147-9B63-0F767086B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EA0D99-AB9A-D749-B096-8FCF24BD3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0EC4-A28F-0447-BB12-263E0B8A718F}" type="datetimeFigureOut">
              <a:rPr kumimoji="1" lang="ko-KR" altLang="en-US" smtClean="0"/>
              <a:t>2021. 3. 26.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449C08-DBE7-9F4D-88BB-FD831C16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F4B742-D741-7D46-A117-33B9CC86F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E122B-428A-D147-A8E9-D03C6685326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89698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35C32D-981B-1945-B998-043851733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F23949-F10C-084D-AB24-019419EF2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8D4D29-DFEA-4249-B5DC-0220CC26C7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30EC4-A28F-0447-BB12-263E0B8A718F}" type="datetimeFigureOut">
              <a:rPr kumimoji="1" lang="ko-KR" altLang="en-US" smtClean="0"/>
              <a:t>2021. 3. 26.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4815A6-3904-3E4B-86CA-5AFED9665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EB7272-964A-5240-8C96-C25ED03264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122B-428A-D147-A8E9-D03C6685326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0617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하늘, 실외, 표지판이(가) 표시된 사진&#10;&#10;자동 생성된 설명">
            <a:extLst>
              <a:ext uri="{FF2B5EF4-FFF2-40B4-BE49-F238E27FC236}">
                <a16:creationId xmlns:a16="http://schemas.microsoft.com/office/drawing/2014/main" id="{9EE299B1-C5DD-6C4B-8EF2-50F55CF0A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175" y="0"/>
            <a:ext cx="10287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9672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하늘, 표지판, 실외이(가) 표시된 사진&#10;&#10;자동 생성된 설명">
            <a:extLst>
              <a:ext uri="{FF2B5EF4-FFF2-40B4-BE49-F238E27FC236}">
                <a16:creationId xmlns:a16="http://schemas.microsoft.com/office/drawing/2014/main" id="{4E2E2591-8405-5242-BC9B-900097519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20" y="1474107"/>
            <a:ext cx="10744200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79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4D25DAD-10BC-DA4C-86A3-1CA70DC36B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9" t="20811" r="9796" b="13334"/>
          <a:stretch/>
        </p:blipFill>
        <p:spPr>
          <a:xfrm>
            <a:off x="1136822" y="1025612"/>
            <a:ext cx="10626810" cy="451639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2980C49-84F9-7649-8548-AC2729177769}"/>
              </a:ext>
            </a:extLst>
          </p:cNvPr>
          <p:cNvSpPr/>
          <p:nvPr/>
        </p:nvSpPr>
        <p:spPr>
          <a:xfrm>
            <a:off x="2481943" y="1025612"/>
            <a:ext cx="485738" cy="290382"/>
          </a:xfrm>
          <a:prstGeom prst="rect">
            <a:avLst/>
          </a:prstGeom>
          <a:solidFill>
            <a:srgbClr val="838C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41385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7DF79DA-530C-0A43-A07F-077372BB9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207" y="1695450"/>
            <a:ext cx="75946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22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2085</TotalTime>
  <Words>16</Words>
  <Application>Microsoft Macintosh PowerPoint</Application>
  <PresentationFormat>와이드스크린</PresentationFormat>
  <Paragraphs>4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고언약(Eonyak Ko)/회원플랫폼개발팀/11ST</dc:creator>
  <cp:lastModifiedBy>고언약(Eonyak Ko)/회원플랫폼개발팀/11ST</cp:lastModifiedBy>
  <cp:revision>8</cp:revision>
  <dcterms:created xsi:type="dcterms:W3CDTF">2021-02-28T08:22:38Z</dcterms:created>
  <dcterms:modified xsi:type="dcterms:W3CDTF">2021-03-26T14:26:24Z</dcterms:modified>
</cp:coreProperties>
</file>