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4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6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2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6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0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0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82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7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3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9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49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3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3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3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3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3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3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3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3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화면 슬라이드 쇼(4:3)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안태후알베르토</dc:creator>
  <cp:lastModifiedBy>안태후알베르토</cp:lastModifiedBy>
  <cp:revision>2</cp:revision>
  <dcterms:created xsi:type="dcterms:W3CDTF">2018-12-15T02:33:25Z</dcterms:created>
  <dcterms:modified xsi:type="dcterms:W3CDTF">2018-12-15T02:38:12Z</dcterms:modified>
</cp:coreProperties>
</file>